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</p:sldIdLst>
  <p:sldSz cx="36576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B02"/>
    <a:srgbClr val="FBDB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4" autoAdjust="0"/>
    <p:restoredTop sz="95326" autoAdjust="0"/>
  </p:normalViewPr>
  <p:slideViewPr>
    <p:cSldViewPr snapToGrid="0">
      <p:cViewPr>
        <p:scale>
          <a:sx n="75" d="100"/>
          <a:sy n="75" d="100"/>
        </p:scale>
        <p:origin x="2946" y="-22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" y="1646133"/>
            <a:ext cx="3108960" cy="3501813"/>
          </a:xfrm>
          <a:prstGeom prst="rect">
            <a:avLst/>
          </a:prstGeo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5282990"/>
            <a:ext cx="2743200" cy="24284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21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" y="2677584"/>
            <a:ext cx="3154680" cy="63819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38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" y="535518"/>
            <a:ext cx="788670" cy="8524029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" y="535518"/>
            <a:ext cx="2320290" cy="852402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43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" y="2677584"/>
            <a:ext cx="3154680" cy="6381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8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6" y="2507618"/>
            <a:ext cx="3154680" cy="4184014"/>
          </a:xfrm>
          <a:prstGeom prst="rect">
            <a:avLst/>
          </a:prstGeo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6" y="6731215"/>
            <a:ext cx="3154680" cy="2200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60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" y="2677584"/>
            <a:ext cx="1554480" cy="6381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" y="2677584"/>
            <a:ext cx="1554480" cy="6381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19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7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7" y="2465706"/>
            <a:ext cx="1547336" cy="120840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7" y="3674110"/>
            <a:ext cx="1547336" cy="54040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" y="2465706"/>
            <a:ext cx="1554956" cy="120840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" y="3674110"/>
            <a:ext cx="1554956" cy="54040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37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535520"/>
            <a:ext cx="3154680" cy="19441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33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18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7" y="670560"/>
            <a:ext cx="1179671" cy="2346960"/>
          </a:xfrm>
          <a:prstGeom prst="rect">
            <a:avLst/>
          </a:prstGeo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" y="1448227"/>
            <a:ext cx="1851660" cy="7147983"/>
          </a:xfrm>
          <a:prstGeom prst="rect">
            <a:avLst/>
          </a:prstGeo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7" y="3017521"/>
            <a:ext cx="1179671" cy="55903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286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7" y="670560"/>
            <a:ext cx="1179671" cy="2346960"/>
          </a:xfrm>
          <a:prstGeom prst="rect">
            <a:avLst/>
          </a:prstGeo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" y="1448227"/>
            <a:ext cx="1851660" cy="71479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7" y="3017521"/>
            <a:ext cx="1179671" cy="55903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146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5A50DE22-8FC0-4041-90C0-61DE0756DBB8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1580" y="9322650"/>
            <a:ext cx="1234440" cy="5355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583180" y="9322650"/>
            <a:ext cx="822960" cy="535517"/>
          </a:xfrm>
          <a:prstGeom prst="rect">
            <a:avLst/>
          </a:prstGeom>
        </p:spPr>
        <p:txBody>
          <a:bodyPr/>
          <a:lstStyle/>
          <a:p>
            <a:fld id="{8CC89396-E2CC-4865-88DF-15F95ABD8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96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61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7.png"/><Relationship Id="rId18" Type="http://schemas.microsoft.com/office/2007/relationships/hdphoto" Target="../media/hdphoto8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microsoft.com/office/2007/relationships/hdphoto" Target="../media/hdphoto7.wdp"/><Relationship Id="rId20" Type="http://schemas.microsoft.com/office/2007/relationships/hdphoto" Target="../media/hdphoto9.wdp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microsoft.com/office/2007/relationships/hdphoto" Target="../media/hdphoto4.wdp"/><Relationship Id="rId19" Type="http://schemas.openxmlformats.org/officeDocument/2006/relationships/image" Target="../media/image10.png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7.png"/><Relationship Id="rId18" Type="http://schemas.microsoft.com/office/2007/relationships/hdphoto" Target="../media/hdphoto8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microsoft.com/office/2007/relationships/hdphoto" Target="../media/hdphoto7.wdp"/><Relationship Id="rId20" Type="http://schemas.microsoft.com/office/2007/relationships/hdphoto" Target="../media/hdphoto9.wdp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11.png"/><Relationship Id="rId15" Type="http://schemas.openxmlformats.org/officeDocument/2006/relationships/image" Target="../media/image8.png"/><Relationship Id="rId10" Type="http://schemas.microsoft.com/office/2007/relationships/hdphoto" Target="../media/hdphoto4.wdp"/><Relationship Id="rId19" Type="http://schemas.openxmlformats.org/officeDocument/2006/relationships/image" Target="../media/image10.png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roup 238">
            <a:extLst>
              <a:ext uri="{FF2B5EF4-FFF2-40B4-BE49-F238E27FC236}">
                <a16:creationId xmlns:a16="http://schemas.microsoft.com/office/drawing/2014/main" id="{B1CA0870-6418-8ABF-33B0-A8CD6AE9E45C}"/>
              </a:ext>
            </a:extLst>
          </p:cNvPr>
          <p:cNvGrpSpPr/>
          <p:nvPr/>
        </p:nvGrpSpPr>
        <p:grpSpPr>
          <a:xfrm>
            <a:off x="-5916" y="0"/>
            <a:ext cx="3668764" cy="10058401"/>
            <a:chOff x="-5916" y="0"/>
            <a:chExt cx="3668764" cy="1005840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5C255D69-95E0-ADC1-ABD8-1349A8A69817}"/>
                </a:ext>
              </a:extLst>
            </p:cNvPr>
            <p:cNvGrpSpPr/>
            <p:nvPr/>
          </p:nvGrpSpPr>
          <p:grpSpPr>
            <a:xfrm>
              <a:off x="-5248" y="0"/>
              <a:ext cx="3668096" cy="10058401"/>
              <a:chOff x="-5248" y="0"/>
              <a:chExt cx="3668096" cy="10058401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EE38EBB-8602-1925-843F-B82F35A3F213}"/>
                  </a:ext>
                </a:extLst>
              </p:cNvPr>
              <p:cNvSpPr/>
              <p:nvPr/>
            </p:nvSpPr>
            <p:spPr>
              <a:xfrm>
                <a:off x="0" y="1764544"/>
                <a:ext cx="3662847" cy="829385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92D82F71-36BA-9570-0A95-BBBCCBF202E6}"/>
                  </a:ext>
                </a:extLst>
              </p:cNvPr>
              <p:cNvGrpSpPr/>
              <p:nvPr/>
            </p:nvGrpSpPr>
            <p:grpSpPr>
              <a:xfrm>
                <a:off x="-5248" y="0"/>
                <a:ext cx="3668096" cy="1858419"/>
                <a:chOff x="-5248" y="0"/>
                <a:chExt cx="3668096" cy="1858419"/>
              </a:xfrm>
            </p:grpSpPr>
            <p:pic>
              <p:nvPicPr>
                <p:cNvPr id="233" name="Picture 232">
                  <a:extLst>
                    <a:ext uri="{FF2B5EF4-FFF2-40B4-BE49-F238E27FC236}">
                      <a16:creationId xmlns:a16="http://schemas.microsoft.com/office/drawing/2014/main" id="{7A5C7D84-3A40-71A0-7A32-E0895A227F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81524"/>
                <a:stretch/>
              </p:blipFill>
              <p:spPr>
                <a:xfrm>
                  <a:off x="-5248" y="0"/>
                  <a:ext cx="3668096" cy="1858419"/>
                </a:xfrm>
                <a:prstGeom prst="rect">
                  <a:avLst/>
                </a:prstGeom>
              </p:spPr>
            </p:pic>
            <p:pic>
              <p:nvPicPr>
                <p:cNvPr id="234" name="Picture 233">
                  <a:extLst>
                    <a:ext uri="{FF2B5EF4-FFF2-40B4-BE49-F238E27FC236}">
                      <a16:creationId xmlns:a16="http://schemas.microsoft.com/office/drawing/2014/main" id="{87C9BA64-46D3-B3A3-9052-79F7043E02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9996" b="89964" l="6827" r="90610">
                              <a14:foregroundMark x1="15111" y1="60380" x2="8149" y2="60826"/>
                              <a14:foregroundMark x1="8149" y1="60826" x2="6827" y2="77499"/>
                              <a14:foregroundMark x1="6827" y1="77499" x2="10308" y2="65277"/>
                              <a14:foregroundMark x1="48003" y1="77175" x2="48003" y2="77175"/>
                              <a14:foregroundMark x1="47572" y1="79644" x2="47572" y2="79644"/>
                              <a14:foregroundMark x1="90610" y1="46823" x2="89881" y2="63901"/>
                              <a14:foregroundMark x1="62035" y1="52934" x2="70426" y2="52772"/>
                              <a14:foregroundMark x1="74231" y1="48442" x2="78494" y2="48321"/>
                              <a14:foregroundMark x1="66919" y1="38810" x2="66999" y2="39741"/>
                              <a14:foregroundMark x1="67458" y1="38284" x2="67458" y2="39741"/>
                              <a14:foregroundMark x1="67080" y1="38932" x2="67080" y2="40591"/>
                              <a14:backgroundMark x1="10577" y1="56455" x2="16757" y2="56738"/>
                              <a14:backgroundMark x1="16757" y1="56738" x2="29897" y2="53824"/>
                              <a14:backgroundMark x1="29897" y1="53824" x2="43605" y2="44597"/>
                              <a14:backgroundMark x1="43605" y1="44597" x2="51187" y2="43586"/>
                              <a14:backgroundMark x1="51187" y1="43586" x2="62520" y2="43586"/>
                              <a14:backgroundMark x1="62520" y1="43586" x2="65920" y2="39417"/>
                              <a14:backgroundMark x1="68032" y1="38640" x2="70103" y2="37879"/>
                              <a14:backgroundMark x1="70103" y1="37879" x2="73287" y2="45204"/>
                              <a14:backgroundMark x1="73287" y1="45204" x2="78791" y2="46338"/>
                              <a14:backgroundMark x1="78791" y1="46338" x2="88613" y2="44719"/>
                              <a14:backgroundMark x1="88613" y1="44719" x2="87561" y2="38244"/>
                              <a14:backgroundMark x1="87561" y1="38244" x2="19482" y2="34278"/>
                              <a14:backgroundMark x1="19482" y1="34278" x2="13438" y2="42493"/>
                              <a14:backgroundMark x1="13438" y1="42493" x2="13465" y2="51679"/>
                              <a14:backgroundMark x1="13465" y1="51679" x2="10928" y2="54553"/>
                              <a14:backgroundMark x1="11927" y1="83691" x2="13060" y2="76366"/>
                              <a14:backgroundMark x1="13060" y1="76366" x2="20345" y2="69931"/>
                              <a14:backgroundMark x1="20345" y1="69931" x2="41878" y2="63861"/>
                              <a14:backgroundMark x1="41878" y1="63861" x2="35942" y2="77378"/>
                              <a14:backgroundMark x1="35942" y1="77378" x2="44819" y2="85633"/>
                              <a14:backgroundMark x1="44819" y1="85633" x2="51133" y2="85674"/>
                              <a14:backgroundMark x1="51133" y1="85674" x2="56935" y2="73412"/>
                              <a14:backgroundMark x1="56935" y1="73412" x2="58095" y2="83367"/>
                              <a14:backgroundMark x1="58095" y1="83367" x2="65542" y2="85593"/>
                              <a14:backgroundMark x1="65542" y1="85593" x2="74771" y2="82679"/>
                              <a14:backgroundMark x1="74771" y1="82679" x2="76444" y2="75799"/>
                              <a14:backgroundMark x1="76444" y1="75799" x2="79817" y2="70336"/>
                              <a14:backgroundMark x1="79817" y1="70336" x2="81678" y2="83731"/>
                              <a14:backgroundMark x1="81678" y1="83731" x2="86697" y2="85188"/>
                              <a14:backgroundMark x1="55693" y1="63901" x2="55693" y2="63901"/>
                              <a14:backgroundMark x1="45197" y1="77175" x2="45197" y2="77175"/>
                              <a14:backgroundMark x1="88343" y1="74626" x2="87911" y2="67341"/>
                              <a14:backgroundMark x1="87911" y1="67341" x2="90718" y2="72238"/>
                              <a14:backgroundMark x1="90718" y1="72238" x2="88073" y2="74747"/>
                              <a14:backgroundMark x1="14382" y1="69324" x2="16541" y2="69041"/>
                              <a14:backgroundMark x1="14382" y1="68393" x2="16919" y2="6811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347" t="36234" r="6871" b="11957"/>
                <a:stretch/>
              </p:blipFill>
              <p:spPr>
                <a:xfrm rot="3229683">
                  <a:off x="449428" y="1159037"/>
                  <a:ext cx="853431" cy="328309"/>
                </a:xfrm>
                <a:prstGeom prst="rect">
                  <a:avLst/>
                </a:prstGeom>
              </p:spPr>
            </p:pic>
            <p:pic>
              <p:nvPicPr>
                <p:cNvPr id="235" name="Picture 234">
                  <a:extLst>
                    <a:ext uri="{FF2B5EF4-FFF2-40B4-BE49-F238E27FC236}">
                      <a16:creationId xmlns:a16="http://schemas.microsoft.com/office/drawing/2014/main" id="{BDC7D763-19A3-F5D1-AA54-29D654CF4C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10000" b="90000" l="10000" r="90000">
                              <a14:foregroundMark x1="22395" y1="12975" x2="21729" y2="13824"/>
                              <a14:backgroundMark x1="24058" y1="14107" x2="26053" y2="10792"/>
                              <a14:backgroundMark x1="16186" y1="12975" x2="22284" y2="20453"/>
                              <a14:backgroundMark x1="24834" y1="10267" x2="25055" y2="10711"/>
                              <a14:backgroundMark x1="30377" y1="12207" x2="27716" y2="20776"/>
                              <a14:backgroundMark x1="30488" y1="10388" x2="39246" y2="16411"/>
                              <a14:backgroundMark x1="33925" y1="14632" x2="32151" y2="19159"/>
                              <a14:backgroundMark x1="38803" y1="19442" x2="53215" y2="18917"/>
                              <a14:backgroundMark x1="53215" y1="18917" x2="59978" y2="17947"/>
                              <a14:backgroundMark x1="41685" y1="16006" x2="42239" y2="1823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360" t="10000" r="75629" b="85541"/>
                <a:stretch/>
              </p:blipFill>
              <p:spPr>
                <a:xfrm>
                  <a:off x="555307" y="1007411"/>
                  <a:ext cx="330518" cy="448602"/>
                </a:xfrm>
                <a:prstGeom prst="parallelogram">
                  <a:avLst>
                    <a:gd name="adj" fmla="val 18067"/>
                  </a:avLst>
                </a:prstGeom>
              </p:spPr>
            </p:pic>
            <p:pic>
              <p:nvPicPr>
                <p:cNvPr id="236" name="Picture 235">
                  <a:extLst>
                    <a:ext uri="{FF2B5EF4-FFF2-40B4-BE49-F238E27FC236}">
                      <a16:creationId xmlns:a16="http://schemas.microsoft.com/office/drawing/2014/main" id="{C76FC08A-C20D-A78A-D512-BC0B45A136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10000" b="90000" l="10000" r="90000">
                              <a14:foregroundMark x1="22395" y1="12975" x2="21729" y2="13824"/>
                              <a14:backgroundMark x1="24058" y1="14107" x2="26053" y2="10792"/>
                              <a14:backgroundMark x1="16186" y1="12975" x2="22284" y2="20453"/>
                              <a14:backgroundMark x1="24834" y1="10267" x2="25055" y2="10711"/>
                              <a14:backgroundMark x1="30377" y1="12207" x2="27716" y2="20776"/>
                              <a14:backgroundMark x1="30488" y1="10388" x2="39246" y2="16411"/>
                              <a14:backgroundMark x1="33925" y1="14632" x2="32151" y2="19159"/>
                              <a14:backgroundMark x1="38803" y1="19442" x2="53215" y2="18917"/>
                              <a14:backgroundMark x1="53215" y1="18917" x2="59978" y2="17947"/>
                              <a14:backgroundMark x1="41685" y1="16006" x2="42239" y2="1823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360" t="13480" r="75629" b="85541"/>
                <a:stretch/>
              </p:blipFill>
              <p:spPr>
                <a:xfrm>
                  <a:off x="555307" y="1344930"/>
                  <a:ext cx="330518" cy="98534"/>
                </a:xfrm>
                <a:prstGeom prst="parallelogram">
                  <a:avLst>
                    <a:gd name="adj" fmla="val 29395"/>
                  </a:avLst>
                </a:prstGeom>
              </p:spPr>
            </p:pic>
          </p:grpSp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9CB7822C-C0AC-783D-EEE6-F7BD5874C2B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24162" b="76391" l="9926" r="89335">
                            <a14:foregroundMark x1="38448" y1="50162" x2="49788" y2="54042"/>
                            <a14:foregroundMark x1="37022" y1="54446" x2="37022" y2="54446"/>
                            <a14:foregroundMark x1="42450" y1="55497" x2="35415" y2="53880"/>
                            <a14:foregroundMark x1="38023" y1="51213" x2="37022" y2="50162"/>
                            <a14:foregroundMark x1="37235" y1="44907" x2="33202" y2="55901"/>
                            <a14:foregroundMark x1="44785" y1="57114" x2="51607" y2="57114"/>
                            <a14:foregroundMark x1="38235" y1="51496" x2="51395" y2="57397"/>
                            <a14:foregroundMark x1="37326" y1="48666" x2="38235" y2="51617"/>
                            <a14:backgroundMark x1="49028" y1="57839" x2="75743" y2="77890"/>
                            <a14:backgroundMark x1="33414" y1="46120" x2="35499" y2="47685"/>
                            <a14:backgroundMark x1="28381" y1="53234" x2="30988" y2="6139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17633" r="739" b="17081"/>
              <a:stretch/>
            </p:blipFill>
            <p:spPr bwMode="auto">
              <a:xfrm>
                <a:off x="2535590" y="1344930"/>
                <a:ext cx="1070981" cy="5283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Picture 6">
                <a:extLst>
                  <a:ext uri="{FF2B5EF4-FFF2-40B4-BE49-F238E27FC236}">
                    <a16:creationId xmlns:a16="http://schemas.microsoft.com/office/drawing/2014/main" id="{3B76DC72-15C0-CA45-126B-7FA53BF5BF3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15152" b="82384" l="24371" r="83601">
                            <a14:foregroundMark x1="56866" y1="25859" x2="60261" y2="18990"/>
                            <a14:foregroundMark x1="56866" y1="15152" x2="57775" y2="19354"/>
                            <a14:foregroundMark x1="72264" y1="31960" x2="72173" y2="34707"/>
                            <a14:foregroundMark x1="44165" y1="50222" x2="44559" y2="52202"/>
                            <a14:foregroundMark x1="42771" y1="59636" x2="42771" y2="59636"/>
                            <a14:foregroundMark x1="28584" y1="42263" x2="27190" y2="41091"/>
                            <a14:foregroundMark x1="60958" y1="70990" x2="61140" y2="75758"/>
                            <a14:foregroundMark x1="60564" y1="82384" x2="60564" y2="82384"/>
                            <a14:foregroundMark x1="24401" y1="42020" x2="24401" y2="42020"/>
                            <a14:foregroundMark x1="83601" y1="57778" x2="81600" y2="60808"/>
                            <a14:backgroundMark x1="41679" y1="74465" x2="44074" y2="64768"/>
                            <a14:backgroundMark x1="47045" y1="59636" x2="48227" y2="60404"/>
                            <a14:backgroundMark x1="46651" y1="60283" x2="43074" y2="67152"/>
                            <a14:backgroundMark x1="43165" y1="64121" x2="41285" y2="69010"/>
                            <a14:backgroundMark x1="46438" y1="58545" x2="46438" y2="60687"/>
                            <a14:backgroundMark x1="27190" y1="65859" x2="27281" y2="67960"/>
                            <a14:backgroundMark x1="24917" y1="59475" x2="25402" y2="6876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255" t="11146" r="12630" b="15011"/>
              <a:stretch/>
            </p:blipFill>
            <p:spPr bwMode="auto">
              <a:xfrm>
                <a:off x="36011" y="100731"/>
                <a:ext cx="677222" cy="55062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2">
                <a:extLst>
                  <a:ext uri="{FF2B5EF4-FFF2-40B4-BE49-F238E27FC236}">
                    <a16:creationId xmlns:a16="http://schemas.microsoft.com/office/drawing/2014/main" id="{F9D95870-AC9A-0294-DFC4-A7368E45237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8724" b="78514" l="5148" r="93035">
                            <a14:foregroundMark x1="4331" y1="43942" x2="30557" y2="43296"/>
                            <a14:foregroundMark x1="30557" y1="43296" x2="43095" y2="43498"/>
                            <a14:foregroundMark x1="43095" y1="43498" x2="52302" y2="43134"/>
                            <a14:foregroundMark x1="52302" y1="43134" x2="61205" y2="44023"/>
                            <a14:foregroundMark x1="61205" y1="44023" x2="70442" y2="43942"/>
                            <a14:foregroundMark x1="70442" y1="43942" x2="92429" y2="46082"/>
                            <a14:foregroundMark x1="37008" y1="51292" x2="37916" y2="70315"/>
                            <a14:foregroundMark x1="70775" y1="49354" x2="75591" y2="62036"/>
                            <a14:foregroundMark x1="75379" y1="51414" x2="76408" y2="56704"/>
                            <a14:foregroundMark x1="93035" y1="43659" x2="33798" y2="43578"/>
                            <a14:foregroundMark x1="33798" y1="43578" x2="21502" y2="45598"/>
                            <a14:foregroundMark x1="21502" y1="45598" x2="31284" y2="47173"/>
                            <a14:foregroundMark x1="65385" y1="41761" x2="68655" y2="42690"/>
                            <a14:foregroundMark x1="64446" y1="41074" x2="63416" y2="33441"/>
                            <a14:foregroundMark x1="63416" y1="33441" x2="33555" y2="31704"/>
                            <a14:foregroundMark x1="33555" y1="31704" x2="7087" y2="24313"/>
                            <a14:foregroundMark x1="57420" y1="41761" x2="56996" y2="41761"/>
                            <a14:foregroundMark x1="52211" y1="42569" x2="63749" y2="42851"/>
                            <a14:foregroundMark x1="5148" y1="24192" x2="5148" y2="24192"/>
                            <a14:backgroundMark x1="32193" y1="50848" x2="14839" y2="51171"/>
                            <a14:backgroundMark x1="14839" y1="51171" x2="9146" y2="48910"/>
                            <a14:backgroundMark x1="9146" y1="48910" x2="6693" y2="49233"/>
                            <a14:backgroundMark x1="10872" y1="3635" x2="16535" y2="15913"/>
                            <a14:backgroundMark x1="16535" y1="15913" x2="41460" y2="19305"/>
                            <a14:backgroundMark x1="41460" y1="19305" x2="64022" y2="6341"/>
                            <a14:backgroundMark x1="64022" y1="6341" x2="79104" y2="4160"/>
                            <a14:backgroundMark x1="79104" y1="4160" x2="88068" y2="13530"/>
                            <a14:backgroundMark x1="88068" y1="13530" x2="89400" y2="20234"/>
                            <a14:backgroundMark x1="89400" y1="20234" x2="84252" y2="28029"/>
                            <a14:backgroundMark x1="84252" y1="28029" x2="41490" y2="23102"/>
                            <a14:backgroundMark x1="19958" y1="39580" x2="28801" y2="40105"/>
                            <a14:backgroundMark x1="28801" y1="40105" x2="22199" y2="33401"/>
                            <a14:backgroundMark x1="22199" y1="33401" x2="19655" y2="36591"/>
                            <a14:backgroundMark x1="77832" y1="51131" x2="80588" y2="5032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5588" b="12697"/>
              <a:stretch/>
            </p:blipFill>
            <p:spPr bwMode="auto">
              <a:xfrm>
                <a:off x="1366458" y="0"/>
                <a:ext cx="2130415" cy="11458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AC9125E-85B0-A1BB-C4CF-B1D2DDEA3C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9945" b="89687" l="1985" r="98335">
                            <a14:foregroundMark x1="16837" y1="24678" x2="4481" y2="29466"/>
                            <a14:foregroundMark x1="4481" y1="29466" x2="8963" y2="58011"/>
                            <a14:foregroundMark x1="2433" y1="30939" x2="1985" y2="28545"/>
                            <a14:foregroundMark x1="90461" y1="29098" x2="94622" y2="28177"/>
                            <a14:foregroundMark x1="98335" y1="25783" x2="98335" y2="25783"/>
                            <a14:foregroundMark x1="59795" y1="20626" x2="59795" y2="20626"/>
                            <a14:foregroundMark x1="26889" y1="23389" x2="23303" y2="25783"/>
                            <a14:foregroundMark x1="56978" y1="18969" x2="67350" y2="18600"/>
                            <a14:foregroundMark x1="21895" y1="24309" x2="25224" y2="24309"/>
                            <a14:foregroundMark x1="30090" y1="48066" x2="29257" y2="52855"/>
                            <a14:backgroundMark x1="14853" y1="60773" x2="32394" y2="62063"/>
                            <a14:backgroundMark x1="32394" y1="62063" x2="43790" y2="58932"/>
                            <a14:backgroundMark x1="43790" y1="58932" x2="44558" y2="55617"/>
                            <a14:backgroundMark x1="53265" y1="58379" x2="64213" y2="58748"/>
                            <a14:backgroundMark x1="55378" y1="54144" x2="62228" y2="54144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512207" y="804200"/>
                <a:ext cx="1838915" cy="639264"/>
              </a:xfrm>
              <a:prstGeom prst="rect">
                <a:avLst/>
              </a:prstGeom>
            </p:spPr>
          </p:pic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0DB01AB1-41CD-7DA8-D1F2-E44664DCC7AA}"/>
                  </a:ext>
                </a:extLst>
              </p:cNvPr>
              <p:cNvGrpSpPr/>
              <p:nvPr/>
            </p:nvGrpSpPr>
            <p:grpSpPr>
              <a:xfrm>
                <a:off x="-89" y="1975355"/>
                <a:ext cx="915956" cy="8060834"/>
                <a:chOff x="61558" y="1938896"/>
                <a:chExt cx="915956" cy="8060834"/>
              </a:xfrm>
            </p:grpSpPr>
            <p:pic>
              <p:nvPicPr>
                <p:cNvPr id="137" name="Picture 2">
                  <a:extLst>
                    <a:ext uri="{FF2B5EF4-FFF2-40B4-BE49-F238E27FC236}">
                      <a16:creationId xmlns:a16="http://schemas.microsoft.com/office/drawing/2014/main" id="{D1789346-9397-4F73-E93E-6DC86F7607A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57833" y="685787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8" name="Picture 2">
                  <a:extLst>
                    <a:ext uri="{FF2B5EF4-FFF2-40B4-BE49-F238E27FC236}">
                      <a16:creationId xmlns:a16="http://schemas.microsoft.com/office/drawing/2014/main" id="{9FA24709-AFF4-A867-40ED-7169079746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10910" y="72237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9" name="Picture 2">
                  <a:extLst>
                    <a:ext uri="{FF2B5EF4-FFF2-40B4-BE49-F238E27FC236}">
                      <a16:creationId xmlns:a16="http://schemas.microsoft.com/office/drawing/2014/main" id="{5FDF36C8-5406-E471-0A7E-30322D4B769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618264" y="722797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0" name="Picture 2">
                  <a:extLst>
                    <a:ext uri="{FF2B5EF4-FFF2-40B4-BE49-F238E27FC236}">
                      <a16:creationId xmlns:a16="http://schemas.microsoft.com/office/drawing/2014/main" id="{B1AF2444-3627-22E4-6A25-BFC380DE2D2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08775" y="751134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1" name="Picture 2">
                  <a:extLst>
                    <a:ext uri="{FF2B5EF4-FFF2-40B4-BE49-F238E27FC236}">
                      <a16:creationId xmlns:a16="http://schemas.microsoft.com/office/drawing/2014/main" id="{FE70987C-F001-0DBA-690B-68DB70E7E5D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8621" y="77495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2" name="Picture 2">
                  <a:extLst>
                    <a:ext uri="{FF2B5EF4-FFF2-40B4-BE49-F238E27FC236}">
                      <a16:creationId xmlns:a16="http://schemas.microsoft.com/office/drawing/2014/main" id="{DB857F93-4488-973A-CE22-C3F1CA75F46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10910" y="72005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3" name="Picture 2">
                  <a:extLst>
                    <a:ext uri="{FF2B5EF4-FFF2-40B4-BE49-F238E27FC236}">
                      <a16:creationId xmlns:a16="http://schemas.microsoft.com/office/drawing/2014/main" id="{40D7B8E6-7D39-9AAB-980A-52EF5128EE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53707" y="683928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4" name="Picture 2">
                  <a:extLst>
                    <a:ext uri="{FF2B5EF4-FFF2-40B4-BE49-F238E27FC236}">
                      <a16:creationId xmlns:a16="http://schemas.microsoft.com/office/drawing/2014/main" id="{F6B8AFB7-6F4E-EB7B-818D-6F0D59535B2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24186" y="674487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5" name="Picture 2">
                  <a:extLst>
                    <a:ext uri="{FF2B5EF4-FFF2-40B4-BE49-F238E27FC236}">
                      <a16:creationId xmlns:a16="http://schemas.microsoft.com/office/drawing/2014/main" id="{8CD625A0-3978-ED2E-7CAD-BC6A59865C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24339" y="704711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6" name="Picture 2">
                  <a:extLst>
                    <a:ext uri="{FF2B5EF4-FFF2-40B4-BE49-F238E27FC236}">
                      <a16:creationId xmlns:a16="http://schemas.microsoft.com/office/drawing/2014/main" id="{9DAFE34F-9546-B9E2-816F-65893CD4364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71504" y="73022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7" name="Picture 2">
                  <a:extLst>
                    <a:ext uri="{FF2B5EF4-FFF2-40B4-BE49-F238E27FC236}">
                      <a16:creationId xmlns:a16="http://schemas.microsoft.com/office/drawing/2014/main" id="{D0E9F059-C400-2577-A669-5D0B937C231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22677" y="803883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8" name="Picture 2">
                  <a:extLst>
                    <a:ext uri="{FF2B5EF4-FFF2-40B4-BE49-F238E27FC236}">
                      <a16:creationId xmlns:a16="http://schemas.microsoft.com/office/drawing/2014/main" id="{780A79D5-6B7E-8E51-3B24-44B9A8EDA61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55387" y="761812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9" name="Picture 2">
                  <a:extLst>
                    <a:ext uri="{FF2B5EF4-FFF2-40B4-BE49-F238E27FC236}">
                      <a16:creationId xmlns:a16="http://schemas.microsoft.com/office/drawing/2014/main" id="{7C8DA34F-0CAF-29F5-D3C9-B74088624A1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39671" y="773659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0" name="Picture 2">
                  <a:extLst>
                    <a:ext uri="{FF2B5EF4-FFF2-40B4-BE49-F238E27FC236}">
                      <a16:creationId xmlns:a16="http://schemas.microsoft.com/office/drawing/2014/main" id="{C1613229-55DC-9767-5C45-1764D1E2439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87210" y="82891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1" name="Picture 2">
                  <a:extLst>
                    <a:ext uri="{FF2B5EF4-FFF2-40B4-BE49-F238E27FC236}">
                      <a16:creationId xmlns:a16="http://schemas.microsoft.com/office/drawing/2014/main" id="{68A97F2D-FB10-FF72-D9A4-0F6DCED99C2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53258" y="85899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2" name="Picture 2">
                  <a:extLst>
                    <a:ext uri="{FF2B5EF4-FFF2-40B4-BE49-F238E27FC236}">
                      <a16:creationId xmlns:a16="http://schemas.microsoft.com/office/drawing/2014/main" id="{451ED686-0982-F1B0-EE0D-F4A02A41F9C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73689" y="873399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3" name="Picture 2">
                  <a:extLst>
                    <a:ext uri="{FF2B5EF4-FFF2-40B4-BE49-F238E27FC236}">
                      <a16:creationId xmlns:a16="http://schemas.microsoft.com/office/drawing/2014/main" id="{BD350292-19E5-2612-200D-3AB7CB5036E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79133" y="964194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4" name="Picture 2">
                  <a:extLst>
                    <a:ext uri="{FF2B5EF4-FFF2-40B4-BE49-F238E27FC236}">
                      <a16:creationId xmlns:a16="http://schemas.microsoft.com/office/drawing/2014/main" id="{42A90CEE-FBE1-D398-CFE6-A22CF13033E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11843" y="92212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5" name="Picture 2">
                  <a:extLst>
                    <a:ext uri="{FF2B5EF4-FFF2-40B4-BE49-F238E27FC236}">
                      <a16:creationId xmlns:a16="http://schemas.microsoft.com/office/drawing/2014/main" id="{040EB34C-7392-3352-13B9-BD6F18A98B6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758433" y="878841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6" name="Picture 2">
                  <a:extLst>
                    <a:ext uri="{FF2B5EF4-FFF2-40B4-BE49-F238E27FC236}">
                      <a16:creationId xmlns:a16="http://schemas.microsoft.com/office/drawing/2014/main" id="{12952DFC-9D01-9EEC-862D-ADC29032498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96281" y="91015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7" name="Picture 2">
                  <a:extLst>
                    <a:ext uri="{FF2B5EF4-FFF2-40B4-BE49-F238E27FC236}">
                      <a16:creationId xmlns:a16="http://schemas.microsoft.com/office/drawing/2014/main" id="{2A71B3A5-C86D-D7EE-4A13-AC708123C89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89394" y="936572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8" name="Picture 2">
                  <a:extLst>
                    <a:ext uri="{FF2B5EF4-FFF2-40B4-BE49-F238E27FC236}">
                      <a16:creationId xmlns:a16="http://schemas.microsoft.com/office/drawing/2014/main" id="{DBBE7FDA-19DA-2603-B44F-10C7FE010DF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93018" y="891293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9" name="Picture 2">
                  <a:extLst>
                    <a:ext uri="{FF2B5EF4-FFF2-40B4-BE49-F238E27FC236}">
                      <a16:creationId xmlns:a16="http://schemas.microsoft.com/office/drawing/2014/main" id="{27C626C2-9B20-6F84-152D-1A5D28CB966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53258" y="856677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0" name="Picture 2">
                  <a:extLst>
                    <a:ext uri="{FF2B5EF4-FFF2-40B4-BE49-F238E27FC236}">
                      <a16:creationId xmlns:a16="http://schemas.microsoft.com/office/drawing/2014/main" id="{9EA7E572-C481-48F9-18A2-6191911F1FF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83084" y="82705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1" name="Picture 2">
                  <a:extLst>
                    <a:ext uri="{FF2B5EF4-FFF2-40B4-BE49-F238E27FC236}">
                      <a16:creationId xmlns:a16="http://schemas.microsoft.com/office/drawing/2014/main" id="{7F5FBD59-7C05-A5D1-9162-78CFB5A3A85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42311" y="793136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2" name="Picture 2">
                  <a:extLst>
                    <a:ext uri="{FF2B5EF4-FFF2-40B4-BE49-F238E27FC236}">
                      <a16:creationId xmlns:a16="http://schemas.microsoft.com/office/drawing/2014/main" id="{1D35CAFC-3BCE-4CAC-F925-DB82313224E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53563" y="817612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3" name="Picture 2">
                  <a:extLst>
                    <a:ext uri="{FF2B5EF4-FFF2-40B4-BE49-F238E27FC236}">
                      <a16:creationId xmlns:a16="http://schemas.microsoft.com/office/drawing/2014/main" id="{1CAAF4BF-03CE-8E91-788D-36410563F9C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53716" y="847835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4" name="Picture 2">
                  <a:extLst>
                    <a:ext uri="{FF2B5EF4-FFF2-40B4-BE49-F238E27FC236}">
                      <a16:creationId xmlns:a16="http://schemas.microsoft.com/office/drawing/2014/main" id="{97473FDE-3734-8EBA-4FCC-BA25F267359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11673" y="886266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5" name="Picture 2">
                  <a:extLst>
                    <a:ext uri="{FF2B5EF4-FFF2-40B4-BE49-F238E27FC236}">
                      <a16:creationId xmlns:a16="http://schemas.microsoft.com/office/drawing/2014/main" id="{3C5BDCE2-C276-0297-4A38-9C2D71D6B41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67855" y="944458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6" name="Picture 2">
                  <a:extLst>
                    <a:ext uri="{FF2B5EF4-FFF2-40B4-BE49-F238E27FC236}">
                      <a16:creationId xmlns:a16="http://schemas.microsoft.com/office/drawing/2014/main" id="{D9239735-1F4D-B14C-2DFF-7370B670684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0565" y="902387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7" name="Picture 2">
                  <a:extLst>
                    <a:ext uri="{FF2B5EF4-FFF2-40B4-BE49-F238E27FC236}">
                      <a16:creationId xmlns:a16="http://schemas.microsoft.com/office/drawing/2014/main" id="{3B45D6D3-4A74-3760-1BB3-AAAEB2E2567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84849" y="914234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8" name="Picture 2">
                  <a:extLst>
                    <a:ext uri="{FF2B5EF4-FFF2-40B4-BE49-F238E27FC236}">
                      <a16:creationId xmlns:a16="http://schemas.microsoft.com/office/drawing/2014/main" id="{2484838A-BBCC-79FC-FDB3-5F67C77703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50821" y="949275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9" name="Picture 2">
                  <a:extLst>
                    <a:ext uri="{FF2B5EF4-FFF2-40B4-BE49-F238E27FC236}">
                      <a16:creationId xmlns:a16="http://schemas.microsoft.com/office/drawing/2014/main" id="{FAD9A887-BAA9-7D57-6BED-0C32AE5AFEB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070958">
                  <a:off x="657626" y="90403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0" name="Picture 2">
                  <a:extLst>
                    <a:ext uri="{FF2B5EF4-FFF2-40B4-BE49-F238E27FC236}">
                      <a16:creationId xmlns:a16="http://schemas.microsoft.com/office/drawing/2014/main" id="{2CF84566-E0A8-B58E-B788-279EEB7098E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87489" y="933711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1" name="Picture 2">
                  <a:extLst>
                    <a:ext uri="{FF2B5EF4-FFF2-40B4-BE49-F238E27FC236}">
                      <a16:creationId xmlns:a16="http://schemas.microsoft.com/office/drawing/2014/main" id="{08E70D0C-6AAC-2E9E-8EB3-F73EDB60D6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98741" y="958187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2" name="Picture 2">
                  <a:extLst>
                    <a:ext uri="{FF2B5EF4-FFF2-40B4-BE49-F238E27FC236}">
                      <a16:creationId xmlns:a16="http://schemas.microsoft.com/office/drawing/2014/main" id="{4D7EFE12-A4AE-2704-CBE6-D7CA53DAEF1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62755">
                  <a:off x="601373" y="963297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3" name="Picture 2">
                  <a:extLst>
                    <a:ext uri="{FF2B5EF4-FFF2-40B4-BE49-F238E27FC236}">
                      <a16:creationId xmlns:a16="http://schemas.microsoft.com/office/drawing/2014/main" id="{8557D1CF-8186-C68F-334B-F441CA0D961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09879" y="194935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4" name="Picture 2">
                  <a:extLst>
                    <a:ext uri="{FF2B5EF4-FFF2-40B4-BE49-F238E27FC236}">
                      <a16:creationId xmlns:a16="http://schemas.microsoft.com/office/drawing/2014/main" id="{7FEF3197-6938-16A8-3FB9-50B3B67ACBA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87145" y="192694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5" name="Picture 2">
                  <a:extLst>
                    <a:ext uri="{FF2B5EF4-FFF2-40B4-BE49-F238E27FC236}">
                      <a16:creationId xmlns:a16="http://schemas.microsoft.com/office/drawing/2014/main" id="{6A49D49A-DFF7-A78D-9250-14163D91173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24993" y="224005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6" name="Picture 2">
                  <a:extLst>
                    <a:ext uri="{FF2B5EF4-FFF2-40B4-BE49-F238E27FC236}">
                      <a16:creationId xmlns:a16="http://schemas.microsoft.com/office/drawing/2014/main" id="{BF521F18-DE38-012D-2697-09F2DFAE96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4839" y="247823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7" name="Picture 2">
                  <a:extLst>
                    <a:ext uri="{FF2B5EF4-FFF2-40B4-BE49-F238E27FC236}">
                      <a16:creationId xmlns:a16="http://schemas.microsoft.com/office/drawing/2014/main" id="{91AA1939-0C93-5570-27F0-218B9F4FCE8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5096126" flipV="1">
                  <a:off x="292717" y="17912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8" name="Picture 2">
                  <a:extLst>
                    <a:ext uri="{FF2B5EF4-FFF2-40B4-BE49-F238E27FC236}">
                      <a16:creationId xmlns:a16="http://schemas.microsoft.com/office/drawing/2014/main" id="{DD1E650E-5052-0C18-28F1-37B23F1795F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78533" y="221417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9" name="Picture 2">
                  <a:extLst>
                    <a:ext uri="{FF2B5EF4-FFF2-40B4-BE49-F238E27FC236}">
                      <a16:creationId xmlns:a16="http://schemas.microsoft.com/office/drawing/2014/main" id="{9BBD9762-4ECE-D56D-72C6-37409481ADC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40385" y="200120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0" name="Picture 2">
                  <a:extLst>
                    <a:ext uri="{FF2B5EF4-FFF2-40B4-BE49-F238E27FC236}">
                      <a16:creationId xmlns:a16="http://schemas.microsoft.com/office/drawing/2014/main" id="{6E88F40C-D4F6-BBE0-F951-9BE289FDB91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38895" y="276754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1" name="Picture 2">
                  <a:extLst>
                    <a:ext uri="{FF2B5EF4-FFF2-40B4-BE49-F238E27FC236}">
                      <a16:creationId xmlns:a16="http://schemas.microsoft.com/office/drawing/2014/main" id="{A9ADAA37-436A-5F57-AB5C-F5D52068345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71605" y="234683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2" name="Picture 2">
                  <a:extLst>
                    <a:ext uri="{FF2B5EF4-FFF2-40B4-BE49-F238E27FC236}">
                      <a16:creationId xmlns:a16="http://schemas.microsoft.com/office/drawing/2014/main" id="{59BEAC07-92ED-FF94-2220-27725E89A67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55889" y="246530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3" name="Picture 2">
                  <a:extLst>
                    <a:ext uri="{FF2B5EF4-FFF2-40B4-BE49-F238E27FC236}">
                      <a16:creationId xmlns:a16="http://schemas.microsoft.com/office/drawing/2014/main" id="{8E88E060-33EA-6D91-8FFA-3A4B3AE71B2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03428" y="30178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4" name="Picture 2">
                  <a:extLst>
                    <a:ext uri="{FF2B5EF4-FFF2-40B4-BE49-F238E27FC236}">
                      <a16:creationId xmlns:a16="http://schemas.microsoft.com/office/drawing/2014/main" id="{D39A2696-60A7-A298-15E5-FF6916DC91A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69476" y="331860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5" name="Picture 2">
                  <a:extLst>
                    <a:ext uri="{FF2B5EF4-FFF2-40B4-BE49-F238E27FC236}">
                      <a16:creationId xmlns:a16="http://schemas.microsoft.com/office/drawing/2014/main" id="{BECCD50A-3419-3338-6798-6B38EC6D62A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89907" y="346269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6" name="Picture 2">
                  <a:extLst>
                    <a:ext uri="{FF2B5EF4-FFF2-40B4-BE49-F238E27FC236}">
                      <a16:creationId xmlns:a16="http://schemas.microsoft.com/office/drawing/2014/main" id="{9A66561C-6475-0AA9-D3C1-BD9689BB5BC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14805" y="43711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7" name="Picture 2">
                  <a:extLst>
                    <a:ext uri="{FF2B5EF4-FFF2-40B4-BE49-F238E27FC236}">
                      <a16:creationId xmlns:a16="http://schemas.microsoft.com/office/drawing/2014/main" id="{80321916-42A0-187D-857E-B983ECF329E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8061" y="394993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8" name="Picture 2">
                  <a:extLst>
                    <a:ext uri="{FF2B5EF4-FFF2-40B4-BE49-F238E27FC236}">
                      <a16:creationId xmlns:a16="http://schemas.microsoft.com/office/drawing/2014/main" id="{BE927B23-E353-B7FF-AAB4-74F10939276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674651" y="351712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9" name="Picture 2">
                  <a:extLst>
                    <a:ext uri="{FF2B5EF4-FFF2-40B4-BE49-F238E27FC236}">
                      <a16:creationId xmlns:a16="http://schemas.microsoft.com/office/drawing/2014/main" id="{DB9807AF-D861-3325-DACE-0C371CB6731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12499" y="383022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0" name="Picture 2">
                  <a:extLst>
                    <a:ext uri="{FF2B5EF4-FFF2-40B4-BE49-F238E27FC236}">
                      <a16:creationId xmlns:a16="http://schemas.microsoft.com/office/drawing/2014/main" id="{4EA86EC5-95F2-4775-6B9E-C82EB15DA79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12345" y="406841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1" name="Picture 2">
                  <a:extLst>
                    <a:ext uri="{FF2B5EF4-FFF2-40B4-BE49-F238E27FC236}">
                      <a16:creationId xmlns:a16="http://schemas.microsoft.com/office/drawing/2014/main" id="{1A7C58EB-2C3F-5FE7-C050-D3178D46B62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09236" y="36416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2" name="Picture 2">
                  <a:extLst>
                    <a:ext uri="{FF2B5EF4-FFF2-40B4-BE49-F238E27FC236}">
                      <a16:creationId xmlns:a16="http://schemas.microsoft.com/office/drawing/2014/main" id="{02FE8DDD-CB2C-A68F-F7B5-ECD4E583D5C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169476" y="329548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3" name="Picture 2">
                  <a:extLst>
                    <a:ext uri="{FF2B5EF4-FFF2-40B4-BE49-F238E27FC236}">
                      <a16:creationId xmlns:a16="http://schemas.microsoft.com/office/drawing/2014/main" id="{ACD0D998-0F9C-B22D-874C-1CDBA355A43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99302" y="299923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4" name="Picture 2">
                  <a:extLst>
                    <a:ext uri="{FF2B5EF4-FFF2-40B4-BE49-F238E27FC236}">
                      <a16:creationId xmlns:a16="http://schemas.microsoft.com/office/drawing/2014/main" id="{2DA8D10D-B78E-5F09-1DA4-99D39F9D8F6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58529" y="266006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5" name="Picture 2">
                  <a:extLst>
                    <a:ext uri="{FF2B5EF4-FFF2-40B4-BE49-F238E27FC236}">
                      <a16:creationId xmlns:a16="http://schemas.microsoft.com/office/drawing/2014/main" id="{0C899481-4304-3E03-7E0C-214AF7D856F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69781" y="29048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6" name="Picture 2">
                  <a:extLst>
                    <a:ext uri="{FF2B5EF4-FFF2-40B4-BE49-F238E27FC236}">
                      <a16:creationId xmlns:a16="http://schemas.microsoft.com/office/drawing/2014/main" id="{0127EA1E-C7D7-1F64-5051-0E0F8D98AD3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69934" y="320706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7" name="Picture 2">
                  <a:extLst>
                    <a:ext uri="{FF2B5EF4-FFF2-40B4-BE49-F238E27FC236}">
                      <a16:creationId xmlns:a16="http://schemas.microsoft.com/office/drawing/2014/main" id="{9FD9B843-EEEE-8BDE-BC69-3F210042039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427891" y="359137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8" name="Picture 2">
                  <a:extLst>
                    <a:ext uri="{FF2B5EF4-FFF2-40B4-BE49-F238E27FC236}">
                      <a16:creationId xmlns:a16="http://schemas.microsoft.com/office/drawing/2014/main" id="{6DDACFC8-3657-E0DC-408C-E4F6EF170AA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09708" y="419269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9" name="Picture 2">
                  <a:extLst>
                    <a:ext uri="{FF2B5EF4-FFF2-40B4-BE49-F238E27FC236}">
                      <a16:creationId xmlns:a16="http://schemas.microsoft.com/office/drawing/2014/main" id="{D3B484CD-A1A7-CB65-3658-9864176DA82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16783" y="375258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0" name="Picture 2">
                  <a:extLst>
                    <a:ext uri="{FF2B5EF4-FFF2-40B4-BE49-F238E27FC236}">
                      <a16:creationId xmlns:a16="http://schemas.microsoft.com/office/drawing/2014/main" id="{2EA311E0-0F38-6EA0-AC5E-42A6D4D937B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01067" y="387105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1" name="Picture 2">
                  <a:extLst>
                    <a:ext uri="{FF2B5EF4-FFF2-40B4-BE49-F238E27FC236}">
                      <a16:creationId xmlns:a16="http://schemas.microsoft.com/office/drawing/2014/main" id="{CD52A6F3-7489-A5B5-023C-767AD487140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48606" y="442358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2" name="Picture 2">
                  <a:extLst>
                    <a:ext uri="{FF2B5EF4-FFF2-40B4-BE49-F238E27FC236}">
                      <a16:creationId xmlns:a16="http://schemas.microsoft.com/office/drawing/2014/main" id="{01CB3A10-9FA6-0082-8ADD-BCBCE4AACCC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99245" y="496254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3" name="Picture 2">
                  <a:extLst>
                    <a:ext uri="{FF2B5EF4-FFF2-40B4-BE49-F238E27FC236}">
                      <a16:creationId xmlns:a16="http://schemas.microsoft.com/office/drawing/2014/main" id="{22D227A8-7F45-6567-3728-2237BCE7FCD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7179" y="50780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4" name="Picture 2">
                  <a:extLst>
                    <a:ext uri="{FF2B5EF4-FFF2-40B4-BE49-F238E27FC236}">
                      <a16:creationId xmlns:a16="http://schemas.microsoft.com/office/drawing/2014/main" id="{7EBBFD93-0BDF-053C-F9EF-1969A419EFF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27025" y="531618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5" name="Picture 2">
                  <a:extLst>
                    <a:ext uri="{FF2B5EF4-FFF2-40B4-BE49-F238E27FC236}">
                      <a16:creationId xmlns:a16="http://schemas.microsoft.com/office/drawing/2014/main" id="{D773CF50-8C3D-87C6-62AD-99C97864AB2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44480" y="440498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6" name="Picture 2">
                  <a:extLst>
                    <a:ext uri="{FF2B5EF4-FFF2-40B4-BE49-F238E27FC236}">
                      <a16:creationId xmlns:a16="http://schemas.microsoft.com/office/drawing/2014/main" id="{60908C23-77BD-9FFF-D660-3D20BD922FD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03707" y="406581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7" name="Picture 2">
                  <a:extLst>
                    <a:ext uri="{FF2B5EF4-FFF2-40B4-BE49-F238E27FC236}">
                      <a16:creationId xmlns:a16="http://schemas.microsoft.com/office/drawing/2014/main" id="{4FAB14D7-9F70-4130-0C54-D28E5A39A75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14959" y="431058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8" name="Picture 2">
                  <a:extLst>
                    <a:ext uri="{FF2B5EF4-FFF2-40B4-BE49-F238E27FC236}">
                      <a16:creationId xmlns:a16="http://schemas.microsoft.com/office/drawing/2014/main" id="{7C509F75-8F0A-7D36-C2E9-A2343CC266F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15112" y="46128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9" name="Picture 2">
                  <a:extLst>
                    <a:ext uri="{FF2B5EF4-FFF2-40B4-BE49-F238E27FC236}">
                      <a16:creationId xmlns:a16="http://schemas.microsoft.com/office/drawing/2014/main" id="{C83091EF-37B1-5133-FD54-91F027C8830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142571" y="483915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0" name="Picture 2">
                  <a:extLst>
                    <a:ext uri="{FF2B5EF4-FFF2-40B4-BE49-F238E27FC236}">
                      <a16:creationId xmlns:a16="http://schemas.microsoft.com/office/drawing/2014/main" id="{68AB3F3E-0E11-6325-25CF-5F2319410D9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38316" y="557728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1" name="Picture 2">
                  <a:extLst>
                    <a:ext uri="{FF2B5EF4-FFF2-40B4-BE49-F238E27FC236}">
                      <a16:creationId xmlns:a16="http://schemas.microsoft.com/office/drawing/2014/main" id="{2510531D-16E7-07C9-10DF-BD8D642D030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71026" y="515657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2" name="Picture 2">
                  <a:extLst>
                    <a:ext uri="{FF2B5EF4-FFF2-40B4-BE49-F238E27FC236}">
                      <a16:creationId xmlns:a16="http://schemas.microsoft.com/office/drawing/2014/main" id="{E7E8C785-DB71-4D77-9B45-589FD280EF3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655310" y="527504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3" name="Picture 2">
                  <a:extLst>
                    <a:ext uri="{FF2B5EF4-FFF2-40B4-BE49-F238E27FC236}">
                      <a16:creationId xmlns:a16="http://schemas.microsoft.com/office/drawing/2014/main" id="{C613E002-3DCF-8268-13ED-CD97E4A8823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02849" y="582757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4" name="Picture 2">
                  <a:extLst>
                    <a:ext uri="{FF2B5EF4-FFF2-40B4-BE49-F238E27FC236}">
                      <a16:creationId xmlns:a16="http://schemas.microsoft.com/office/drawing/2014/main" id="{5BF54DF1-3144-729E-D3AC-CA3B7F8A6C1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39071" y="58139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5" name="Picture 2">
                  <a:extLst>
                    <a:ext uri="{FF2B5EF4-FFF2-40B4-BE49-F238E27FC236}">
                      <a16:creationId xmlns:a16="http://schemas.microsoft.com/office/drawing/2014/main" id="{59F563D4-8C0B-92D5-DA81-B12A3EA2686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68897" y="612834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6" name="Picture 2">
                  <a:extLst>
                    <a:ext uri="{FF2B5EF4-FFF2-40B4-BE49-F238E27FC236}">
                      <a16:creationId xmlns:a16="http://schemas.microsoft.com/office/drawing/2014/main" id="{C5966B84-3B7E-17DE-5129-529D1431650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68744" y="631211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7" name="Picture 2">
                  <a:extLst>
                    <a:ext uri="{FF2B5EF4-FFF2-40B4-BE49-F238E27FC236}">
                      <a16:creationId xmlns:a16="http://schemas.microsoft.com/office/drawing/2014/main" id="{6B9158D7-5595-A926-BE94-72407992AAA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6898" y="67993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8" name="Picture 2">
                  <a:extLst>
                    <a:ext uri="{FF2B5EF4-FFF2-40B4-BE49-F238E27FC236}">
                      <a16:creationId xmlns:a16="http://schemas.microsoft.com/office/drawing/2014/main" id="{6E8777D8-A39C-6C5F-4ED6-4C7E91820E1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753488" y="636653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9" name="Picture 2">
                  <a:extLst>
                    <a:ext uri="{FF2B5EF4-FFF2-40B4-BE49-F238E27FC236}">
                      <a16:creationId xmlns:a16="http://schemas.microsoft.com/office/drawing/2014/main" id="{1945DC04-828E-EB39-64EE-CA8CBF0A382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91336" y="667963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0" name="Picture 2">
                  <a:extLst>
                    <a:ext uri="{FF2B5EF4-FFF2-40B4-BE49-F238E27FC236}">
                      <a16:creationId xmlns:a16="http://schemas.microsoft.com/office/drawing/2014/main" id="{27DB875C-64DB-BF47-8930-A969F06FC92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91182" y="69178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1" name="Picture 2">
                  <a:extLst>
                    <a:ext uri="{FF2B5EF4-FFF2-40B4-BE49-F238E27FC236}">
                      <a16:creationId xmlns:a16="http://schemas.microsoft.com/office/drawing/2014/main" id="{A3F56A38-0A27-2A98-6A5F-5025E1CA638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88073" y="649105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2" name="Picture 2">
                  <a:extLst>
                    <a:ext uri="{FF2B5EF4-FFF2-40B4-BE49-F238E27FC236}">
                      <a16:creationId xmlns:a16="http://schemas.microsoft.com/office/drawing/2014/main" id="{D079ACF3-78B9-A2D2-AB0A-37EB9D7C05C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68897" y="61052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3" name="Picture 2">
                  <a:extLst>
                    <a:ext uri="{FF2B5EF4-FFF2-40B4-BE49-F238E27FC236}">
                      <a16:creationId xmlns:a16="http://schemas.microsoft.com/office/drawing/2014/main" id="{7FBD45FE-E8EE-F6AA-30D1-2269F97B09A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98723" y="580897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4" name="Picture 2">
                  <a:extLst>
                    <a:ext uri="{FF2B5EF4-FFF2-40B4-BE49-F238E27FC236}">
                      <a16:creationId xmlns:a16="http://schemas.microsoft.com/office/drawing/2014/main" id="{A230AE80-1B65-8E97-8C01-43D8976B14E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457950" y="546980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5" name="Picture 2">
                  <a:extLst>
                    <a:ext uri="{FF2B5EF4-FFF2-40B4-BE49-F238E27FC236}">
                      <a16:creationId xmlns:a16="http://schemas.microsoft.com/office/drawing/2014/main" id="{33258AF0-9E78-BA92-ABCA-DA52728A775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69202" y="571456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6" name="Picture 2">
                  <a:extLst>
                    <a:ext uri="{FF2B5EF4-FFF2-40B4-BE49-F238E27FC236}">
                      <a16:creationId xmlns:a16="http://schemas.microsoft.com/office/drawing/2014/main" id="{6DD3B410-67A0-3050-AA44-391406B80E2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669355" y="601680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7" name="Picture 2">
                  <a:extLst>
                    <a:ext uri="{FF2B5EF4-FFF2-40B4-BE49-F238E27FC236}">
                      <a16:creationId xmlns:a16="http://schemas.microsoft.com/office/drawing/2014/main" id="{A936F91B-E40E-8E98-87C5-6C4D12BF1A1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06728" y="644078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8" name="Picture 2">
                  <a:extLst>
                    <a:ext uri="{FF2B5EF4-FFF2-40B4-BE49-F238E27FC236}">
                      <a16:creationId xmlns:a16="http://schemas.microsoft.com/office/drawing/2014/main" id="{C82AD430-3172-BE19-B4B3-EFE0901142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04913" y="511683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9" name="Picture 2">
                  <a:extLst>
                    <a:ext uri="{FF2B5EF4-FFF2-40B4-BE49-F238E27FC236}">
                      <a16:creationId xmlns:a16="http://schemas.microsoft.com/office/drawing/2014/main" id="{FF69F4A6-21A1-3616-74CD-6DC9E0339A0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03091" y="620832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0" name="Picture 2">
                  <a:extLst>
                    <a:ext uri="{FF2B5EF4-FFF2-40B4-BE49-F238E27FC236}">
                      <a16:creationId xmlns:a16="http://schemas.microsoft.com/office/drawing/2014/main" id="{CCFC5087-A274-5C24-AE41-50AD46BD2DE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40939" y="65214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1" name="Picture 2">
                  <a:extLst>
                    <a:ext uri="{FF2B5EF4-FFF2-40B4-BE49-F238E27FC236}">
                      <a16:creationId xmlns:a16="http://schemas.microsoft.com/office/drawing/2014/main" id="{5FDB09C1-9359-ECE5-C768-826E33599DE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1273127">
                  <a:off x="133855" y="56027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2" name="Picture 2">
                  <a:extLst>
                    <a:ext uri="{FF2B5EF4-FFF2-40B4-BE49-F238E27FC236}">
                      <a16:creationId xmlns:a16="http://schemas.microsoft.com/office/drawing/2014/main" id="{D6339738-5AD0-CDEF-2206-9F0DF62920E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542675">
                  <a:off x="164730" y="60237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E9A85B6A-03D4-0745-7DE7-0B8A8A9AC5C5}"/>
                  </a:ext>
                </a:extLst>
              </p:cNvPr>
              <p:cNvGrpSpPr/>
              <p:nvPr/>
            </p:nvGrpSpPr>
            <p:grpSpPr>
              <a:xfrm rot="5400000">
                <a:off x="1466379" y="8429487"/>
                <a:ext cx="672209" cy="2397247"/>
                <a:chOff x="5124601" y="5489293"/>
                <a:chExt cx="672209" cy="2397247"/>
              </a:xfrm>
            </p:grpSpPr>
            <p:pic>
              <p:nvPicPr>
                <p:cNvPr id="108" name="Picture 2">
                  <a:extLst>
                    <a:ext uri="{FF2B5EF4-FFF2-40B4-BE49-F238E27FC236}">
                      <a16:creationId xmlns:a16="http://schemas.microsoft.com/office/drawing/2014/main" id="{F95754D7-7DEA-7FAE-D38A-EC152A947BC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486378" y="699799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9" name="Picture 2">
                  <a:extLst>
                    <a:ext uri="{FF2B5EF4-FFF2-40B4-BE49-F238E27FC236}">
                      <a16:creationId xmlns:a16="http://schemas.microsoft.com/office/drawing/2014/main" id="{BC737008-7E71-D623-ACA2-A6BEDA90D94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724675" y="751978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0" name="Picture 2">
                  <a:extLst>
                    <a:ext uri="{FF2B5EF4-FFF2-40B4-BE49-F238E27FC236}">
                      <a16:creationId xmlns:a16="http://schemas.microsoft.com/office/drawing/2014/main" id="{F2B5BCC5-B6EB-CEC7-C3EB-8C2806E369F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8592519" flipH="1">
                  <a:off x="5272279" y="747556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1" name="Picture 2">
                  <a:extLst>
                    <a:ext uri="{FF2B5EF4-FFF2-40B4-BE49-F238E27FC236}">
                      <a16:creationId xmlns:a16="http://schemas.microsoft.com/office/drawing/2014/main" id="{C15C601E-0E4B-3314-11C4-F2F3653CB9D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633301" y="734070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2" name="Picture 2">
                  <a:extLst>
                    <a:ext uri="{FF2B5EF4-FFF2-40B4-BE49-F238E27FC236}">
                      <a16:creationId xmlns:a16="http://schemas.microsoft.com/office/drawing/2014/main" id="{887A36C1-91A2-C430-1C5B-6C4DEE7C62D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490504" y="69794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3" name="Picture 2">
                  <a:extLst>
                    <a:ext uri="{FF2B5EF4-FFF2-40B4-BE49-F238E27FC236}">
                      <a16:creationId xmlns:a16="http://schemas.microsoft.com/office/drawing/2014/main" id="{3486A6FF-07F4-35CC-F37D-96B39688568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420025" y="68849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4" name="Picture 2">
                  <a:extLst>
                    <a:ext uri="{FF2B5EF4-FFF2-40B4-BE49-F238E27FC236}">
                      <a16:creationId xmlns:a16="http://schemas.microsoft.com/office/drawing/2014/main" id="{8144099B-1DFA-CCC0-C75D-9048983C45A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319872" y="71872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5" name="Picture 2">
                  <a:extLst>
                    <a:ext uri="{FF2B5EF4-FFF2-40B4-BE49-F238E27FC236}">
                      <a16:creationId xmlns:a16="http://schemas.microsoft.com/office/drawing/2014/main" id="{EE51C418-D96A-0284-BA55-C47CBDD1219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472707" y="744234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6" name="Picture 2">
                  <a:extLst>
                    <a:ext uri="{FF2B5EF4-FFF2-40B4-BE49-F238E27FC236}">
                      <a16:creationId xmlns:a16="http://schemas.microsoft.com/office/drawing/2014/main" id="{53385A1C-DC10-0DFD-3F42-39F80E8FE6E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579964" y="548929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7" name="Picture 2">
                  <a:extLst>
                    <a:ext uri="{FF2B5EF4-FFF2-40B4-BE49-F238E27FC236}">
                      <a16:creationId xmlns:a16="http://schemas.microsoft.com/office/drawing/2014/main" id="{8ABEBA75-1416-CD7F-887E-E7A39EEB6F1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405895" y="571740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8" name="Picture 2">
                  <a:extLst>
                    <a:ext uri="{FF2B5EF4-FFF2-40B4-BE49-F238E27FC236}">
                      <a16:creationId xmlns:a16="http://schemas.microsoft.com/office/drawing/2014/main" id="{F45F9CD0-8D58-236B-3147-997F4DDF9ED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341362" y="596768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9" name="Picture 2">
                  <a:extLst>
                    <a:ext uri="{FF2B5EF4-FFF2-40B4-BE49-F238E27FC236}">
                      <a16:creationId xmlns:a16="http://schemas.microsoft.com/office/drawing/2014/main" id="{64D87289-3BFB-228F-C3E1-4286EFC933A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605140" y="59540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0" name="Picture 2">
                  <a:extLst>
                    <a:ext uri="{FF2B5EF4-FFF2-40B4-BE49-F238E27FC236}">
                      <a16:creationId xmlns:a16="http://schemas.microsoft.com/office/drawing/2014/main" id="{A23CB3F8-5F58-5A5B-11D4-EC4836CB052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475314" y="626846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1" name="Picture 2">
                  <a:extLst>
                    <a:ext uri="{FF2B5EF4-FFF2-40B4-BE49-F238E27FC236}">
                      <a16:creationId xmlns:a16="http://schemas.microsoft.com/office/drawing/2014/main" id="{2898FF36-ACC3-79E3-A85E-5D6988827D1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575467" y="645222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2" name="Picture 2">
                  <a:extLst>
                    <a:ext uri="{FF2B5EF4-FFF2-40B4-BE49-F238E27FC236}">
                      <a16:creationId xmlns:a16="http://schemas.microsoft.com/office/drawing/2014/main" id="{6F47D7B2-C0CF-B754-57DA-A40EE7FF24E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537313" y="693946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3" name="Picture 2">
                  <a:extLst>
                    <a:ext uri="{FF2B5EF4-FFF2-40B4-BE49-F238E27FC236}">
                      <a16:creationId xmlns:a16="http://schemas.microsoft.com/office/drawing/2014/main" id="{5CBF01E3-4A2B-9266-EC1D-2DD9A77381A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3324499" flipH="1">
                  <a:off x="5328027" y="630353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4" name="Picture 2">
                  <a:extLst>
                    <a:ext uri="{FF2B5EF4-FFF2-40B4-BE49-F238E27FC236}">
                      <a16:creationId xmlns:a16="http://schemas.microsoft.com/office/drawing/2014/main" id="{C35CAFBE-1BB8-91EF-39BD-EA973B9B853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252875" y="681975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5" name="Picture 2">
                  <a:extLst>
                    <a:ext uri="{FF2B5EF4-FFF2-40B4-BE49-F238E27FC236}">
                      <a16:creationId xmlns:a16="http://schemas.microsoft.com/office/drawing/2014/main" id="{28FBC1FB-0B3D-3196-869C-D92261DA2C5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353029" y="705793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6" name="Picture 2">
                  <a:extLst>
                    <a:ext uri="{FF2B5EF4-FFF2-40B4-BE49-F238E27FC236}">
                      <a16:creationId xmlns:a16="http://schemas.microsoft.com/office/drawing/2014/main" id="{972B1C99-58FC-90E6-17FF-2117A1CC9BB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556138" y="663117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7" name="Picture 2">
                  <a:extLst>
                    <a:ext uri="{FF2B5EF4-FFF2-40B4-BE49-F238E27FC236}">
                      <a16:creationId xmlns:a16="http://schemas.microsoft.com/office/drawing/2014/main" id="{86FA2B29-C8E9-10C3-7FDC-30535A30363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475314" y="624533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8" name="Picture 2">
                  <a:extLst>
                    <a:ext uri="{FF2B5EF4-FFF2-40B4-BE49-F238E27FC236}">
                      <a16:creationId xmlns:a16="http://schemas.microsoft.com/office/drawing/2014/main" id="{0A309BEA-0AC5-D047-2230-82F82833E1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345488" y="594909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9" name="Picture 2">
                  <a:extLst>
                    <a:ext uri="{FF2B5EF4-FFF2-40B4-BE49-F238E27FC236}">
                      <a16:creationId xmlns:a16="http://schemas.microsoft.com/office/drawing/2014/main" id="{DB0ACEDF-9021-68D5-0303-2E3FE772376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386261" y="560992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0" name="Picture 2">
                  <a:extLst>
                    <a:ext uri="{FF2B5EF4-FFF2-40B4-BE49-F238E27FC236}">
                      <a16:creationId xmlns:a16="http://schemas.microsoft.com/office/drawing/2014/main" id="{ECDE1EC9-1803-D8BD-541F-07139D81386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275009" y="585468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1" name="Picture 2">
                  <a:extLst>
                    <a:ext uri="{FF2B5EF4-FFF2-40B4-BE49-F238E27FC236}">
                      <a16:creationId xmlns:a16="http://schemas.microsoft.com/office/drawing/2014/main" id="{7ADEF242-C27A-A128-0CB8-7C8533C9874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174856" y="615692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2" name="Picture 2">
                  <a:extLst>
                    <a:ext uri="{FF2B5EF4-FFF2-40B4-BE49-F238E27FC236}">
                      <a16:creationId xmlns:a16="http://schemas.microsoft.com/office/drawing/2014/main" id="{D1DEEC71-35E9-B1A1-4384-A657842F3E3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 flipH="1" flipV="1">
                  <a:off x="5337483" y="658090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3" name="Picture 2">
                  <a:extLst>
                    <a:ext uri="{FF2B5EF4-FFF2-40B4-BE49-F238E27FC236}">
                      <a16:creationId xmlns:a16="http://schemas.microsoft.com/office/drawing/2014/main" id="{BE2B4ABC-4CCE-E33C-D971-178F26DB3E7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7484025" flipH="1">
                  <a:off x="5541120" y="634844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4" name="Picture 2">
                  <a:extLst>
                    <a:ext uri="{FF2B5EF4-FFF2-40B4-BE49-F238E27FC236}">
                      <a16:creationId xmlns:a16="http://schemas.microsoft.com/office/drawing/2014/main" id="{3C75BCA6-F0DD-51A2-BD2A-63DFDF8DDD6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703272" y="66615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5" name="Picture 2">
                  <a:extLst>
                    <a:ext uri="{FF2B5EF4-FFF2-40B4-BE49-F238E27FC236}">
                      <a16:creationId xmlns:a16="http://schemas.microsoft.com/office/drawing/2014/main" id="{39A24991-B930-2606-4FB4-6E139F35580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725406" y="569647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6" name="Picture 2">
                  <a:extLst>
                    <a:ext uri="{FF2B5EF4-FFF2-40B4-BE49-F238E27FC236}">
                      <a16:creationId xmlns:a16="http://schemas.microsoft.com/office/drawing/2014/main" id="{2D41A188-7CBC-FDDF-7937-5155B507E11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H="1">
                  <a:off x="5625253" y="599871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EC0628E2-6197-1DBF-E6C3-DFA5308DA2FD}"/>
                  </a:ext>
                </a:extLst>
              </p:cNvPr>
              <p:cNvGrpSpPr/>
              <p:nvPr/>
            </p:nvGrpSpPr>
            <p:grpSpPr>
              <a:xfrm flipH="1">
                <a:off x="2665022" y="1898245"/>
                <a:ext cx="915956" cy="8060834"/>
                <a:chOff x="61558" y="1938896"/>
                <a:chExt cx="915956" cy="8060834"/>
              </a:xfrm>
            </p:grpSpPr>
            <p:pic>
              <p:nvPicPr>
                <p:cNvPr id="12" name="Picture 2">
                  <a:extLst>
                    <a:ext uri="{FF2B5EF4-FFF2-40B4-BE49-F238E27FC236}">
                      <a16:creationId xmlns:a16="http://schemas.microsoft.com/office/drawing/2014/main" id="{DE156FB7-EDBF-4AEF-0B32-B0B06CF9926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57833" y="685787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" name="Picture 2">
                  <a:extLst>
                    <a:ext uri="{FF2B5EF4-FFF2-40B4-BE49-F238E27FC236}">
                      <a16:creationId xmlns:a16="http://schemas.microsoft.com/office/drawing/2014/main" id="{E18B984E-738D-DA07-0835-F5626432A19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10910" y="72237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" name="Picture 2">
                  <a:extLst>
                    <a:ext uri="{FF2B5EF4-FFF2-40B4-BE49-F238E27FC236}">
                      <a16:creationId xmlns:a16="http://schemas.microsoft.com/office/drawing/2014/main" id="{A18B89E7-2D85-1CA3-AC53-EE821C5F9F4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618264" y="722797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" name="Picture 2">
                  <a:extLst>
                    <a:ext uri="{FF2B5EF4-FFF2-40B4-BE49-F238E27FC236}">
                      <a16:creationId xmlns:a16="http://schemas.microsoft.com/office/drawing/2014/main" id="{78C59E8C-683D-9032-DDF1-28F31413C4B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08775" y="751134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" name="Picture 2">
                  <a:extLst>
                    <a:ext uri="{FF2B5EF4-FFF2-40B4-BE49-F238E27FC236}">
                      <a16:creationId xmlns:a16="http://schemas.microsoft.com/office/drawing/2014/main" id="{8ECB64A4-9076-9045-8BA1-329AFD1D6E3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8621" y="77495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7" name="Picture 2">
                  <a:extLst>
                    <a:ext uri="{FF2B5EF4-FFF2-40B4-BE49-F238E27FC236}">
                      <a16:creationId xmlns:a16="http://schemas.microsoft.com/office/drawing/2014/main" id="{B16ED661-724A-309C-5835-B9A1378479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10910" y="72005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8" name="Picture 2">
                  <a:extLst>
                    <a:ext uri="{FF2B5EF4-FFF2-40B4-BE49-F238E27FC236}">
                      <a16:creationId xmlns:a16="http://schemas.microsoft.com/office/drawing/2014/main" id="{E678CEED-0662-39A9-6B5D-ED4445AD060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53707" y="683928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9" name="Picture 2">
                  <a:extLst>
                    <a:ext uri="{FF2B5EF4-FFF2-40B4-BE49-F238E27FC236}">
                      <a16:creationId xmlns:a16="http://schemas.microsoft.com/office/drawing/2014/main" id="{35B5B753-D586-18ED-3976-AD2E133C925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24186" y="674487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" name="Picture 2">
                  <a:extLst>
                    <a:ext uri="{FF2B5EF4-FFF2-40B4-BE49-F238E27FC236}">
                      <a16:creationId xmlns:a16="http://schemas.microsoft.com/office/drawing/2014/main" id="{4E5500D9-4255-EAE6-7BE5-2260BB67617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24339" y="704711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1" name="Picture 2">
                  <a:extLst>
                    <a:ext uri="{FF2B5EF4-FFF2-40B4-BE49-F238E27FC236}">
                      <a16:creationId xmlns:a16="http://schemas.microsoft.com/office/drawing/2014/main" id="{C75B0919-5F2B-C894-73B7-124D04CE186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71504" y="73022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" name="Picture 2">
                  <a:extLst>
                    <a:ext uri="{FF2B5EF4-FFF2-40B4-BE49-F238E27FC236}">
                      <a16:creationId xmlns:a16="http://schemas.microsoft.com/office/drawing/2014/main" id="{8146CDDC-EC6E-2D96-2583-0427E89E115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22677" y="803883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" name="Picture 2">
                  <a:extLst>
                    <a:ext uri="{FF2B5EF4-FFF2-40B4-BE49-F238E27FC236}">
                      <a16:creationId xmlns:a16="http://schemas.microsoft.com/office/drawing/2014/main" id="{306D76AB-574C-737F-153E-E14138743A1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55387" y="761812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4" name="Picture 2">
                  <a:extLst>
                    <a:ext uri="{FF2B5EF4-FFF2-40B4-BE49-F238E27FC236}">
                      <a16:creationId xmlns:a16="http://schemas.microsoft.com/office/drawing/2014/main" id="{E3F8E597-0FF9-E8BD-233F-758652C8367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39671" y="773659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5" name="Picture 2">
                  <a:extLst>
                    <a:ext uri="{FF2B5EF4-FFF2-40B4-BE49-F238E27FC236}">
                      <a16:creationId xmlns:a16="http://schemas.microsoft.com/office/drawing/2014/main" id="{EC8C65A3-43B9-228B-E573-1CF4413AAA4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87210" y="82891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6" name="Picture 2">
                  <a:extLst>
                    <a:ext uri="{FF2B5EF4-FFF2-40B4-BE49-F238E27FC236}">
                      <a16:creationId xmlns:a16="http://schemas.microsoft.com/office/drawing/2014/main" id="{39E52BCF-9AEA-77DA-3367-2240FEA16B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53258" y="85899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7" name="Picture 2">
                  <a:extLst>
                    <a:ext uri="{FF2B5EF4-FFF2-40B4-BE49-F238E27FC236}">
                      <a16:creationId xmlns:a16="http://schemas.microsoft.com/office/drawing/2014/main" id="{D4B689E9-FE47-1E07-F7B6-BABCDF48BC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73689" y="873399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8" name="Picture 2">
                  <a:extLst>
                    <a:ext uri="{FF2B5EF4-FFF2-40B4-BE49-F238E27FC236}">
                      <a16:creationId xmlns:a16="http://schemas.microsoft.com/office/drawing/2014/main" id="{6F90D75E-0B82-8D59-B385-640B83EAE60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79133" y="964194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9" name="Picture 2">
                  <a:extLst>
                    <a:ext uri="{FF2B5EF4-FFF2-40B4-BE49-F238E27FC236}">
                      <a16:creationId xmlns:a16="http://schemas.microsoft.com/office/drawing/2014/main" id="{834C8867-67A3-FB59-B477-3EB26824569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11843" y="92212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0" name="Picture 2">
                  <a:extLst>
                    <a:ext uri="{FF2B5EF4-FFF2-40B4-BE49-F238E27FC236}">
                      <a16:creationId xmlns:a16="http://schemas.microsoft.com/office/drawing/2014/main" id="{C3617176-338C-A1DE-8EDC-DE86097D8EA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758433" y="878841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1" name="Picture 2">
                  <a:extLst>
                    <a:ext uri="{FF2B5EF4-FFF2-40B4-BE49-F238E27FC236}">
                      <a16:creationId xmlns:a16="http://schemas.microsoft.com/office/drawing/2014/main" id="{035AEC16-71A3-56E1-C6A9-0C339AF84FD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96281" y="91015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2" name="Picture 2">
                  <a:extLst>
                    <a:ext uri="{FF2B5EF4-FFF2-40B4-BE49-F238E27FC236}">
                      <a16:creationId xmlns:a16="http://schemas.microsoft.com/office/drawing/2014/main" id="{ACCBB589-7A9B-D9E6-DA27-C0E01E2F63E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89394" y="936572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3" name="Picture 2">
                  <a:extLst>
                    <a:ext uri="{FF2B5EF4-FFF2-40B4-BE49-F238E27FC236}">
                      <a16:creationId xmlns:a16="http://schemas.microsoft.com/office/drawing/2014/main" id="{3BFA13E3-76FE-AC1B-7A1A-C2B0AAB2711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93018" y="891293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4" name="Picture 2">
                  <a:extLst>
                    <a:ext uri="{FF2B5EF4-FFF2-40B4-BE49-F238E27FC236}">
                      <a16:creationId xmlns:a16="http://schemas.microsoft.com/office/drawing/2014/main" id="{0B036BE1-E36B-E15F-5F39-8C3C69C3F28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53258" y="856677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Picture 2">
                  <a:extLst>
                    <a:ext uri="{FF2B5EF4-FFF2-40B4-BE49-F238E27FC236}">
                      <a16:creationId xmlns:a16="http://schemas.microsoft.com/office/drawing/2014/main" id="{5EED1B03-1AEC-17FD-E254-B5E3ECD076C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83084" y="82705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6" name="Picture 2">
                  <a:extLst>
                    <a:ext uri="{FF2B5EF4-FFF2-40B4-BE49-F238E27FC236}">
                      <a16:creationId xmlns:a16="http://schemas.microsoft.com/office/drawing/2014/main" id="{A51C4056-2594-3459-9704-14381FAB866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42311" y="793136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7" name="Picture 2">
                  <a:extLst>
                    <a:ext uri="{FF2B5EF4-FFF2-40B4-BE49-F238E27FC236}">
                      <a16:creationId xmlns:a16="http://schemas.microsoft.com/office/drawing/2014/main" id="{D9F18109-E704-A0B6-0FB5-0C7FA152E2F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53563" y="817612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8" name="Picture 2">
                  <a:extLst>
                    <a:ext uri="{FF2B5EF4-FFF2-40B4-BE49-F238E27FC236}">
                      <a16:creationId xmlns:a16="http://schemas.microsoft.com/office/drawing/2014/main" id="{3374229E-5380-0374-C8F1-820BEB0030C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53716" y="847835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9" name="Picture 2">
                  <a:extLst>
                    <a:ext uri="{FF2B5EF4-FFF2-40B4-BE49-F238E27FC236}">
                      <a16:creationId xmlns:a16="http://schemas.microsoft.com/office/drawing/2014/main" id="{E0A626D7-6E35-36AC-5E4E-AE746E28169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11673" y="886266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0" name="Picture 2">
                  <a:extLst>
                    <a:ext uri="{FF2B5EF4-FFF2-40B4-BE49-F238E27FC236}">
                      <a16:creationId xmlns:a16="http://schemas.microsoft.com/office/drawing/2014/main" id="{55AACAB6-00A3-1809-601B-B5569DDC325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67855" y="944458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1" name="Picture 2">
                  <a:extLst>
                    <a:ext uri="{FF2B5EF4-FFF2-40B4-BE49-F238E27FC236}">
                      <a16:creationId xmlns:a16="http://schemas.microsoft.com/office/drawing/2014/main" id="{90C1F20A-6D87-AC3E-7B1E-F61D5C9B4C5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0565" y="902387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2" name="Picture 2">
                  <a:extLst>
                    <a:ext uri="{FF2B5EF4-FFF2-40B4-BE49-F238E27FC236}">
                      <a16:creationId xmlns:a16="http://schemas.microsoft.com/office/drawing/2014/main" id="{8BDD55BD-5C45-713E-0CF8-C945D28057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84849" y="914234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3" name="Picture 2">
                  <a:extLst>
                    <a:ext uri="{FF2B5EF4-FFF2-40B4-BE49-F238E27FC236}">
                      <a16:creationId xmlns:a16="http://schemas.microsoft.com/office/drawing/2014/main" id="{B982FF32-AB16-823C-79F3-70EB660DC8A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50821" y="949275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4" name="Picture 2">
                  <a:extLst>
                    <a:ext uri="{FF2B5EF4-FFF2-40B4-BE49-F238E27FC236}">
                      <a16:creationId xmlns:a16="http://schemas.microsoft.com/office/drawing/2014/main" id="{DB63794D-F0B4-6DC2-311A-E76B215F3FC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070958">
                  <a:off x="657626" y="90403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5" name="Picture 2">
                  <a:extLst>
                    <a:ext uri="{FF2B5EF4-FFF2-40B4-BE49-F238E27FC236}">
                      <a16:creationId xmlns:a16="http://schemas.microsoft.com/office/drawing/2014/main" id="{075290B5-702D-AA88-DE5B-D5CB93B755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87489" y="933711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6" name="Picture 2">
                  <a:extLst>
                    <a:ext uri="{FF2B5EF4-FFF2-40B4-BE49-F238E27FC236}">
                      <a16:creationId xmlns:a16="http://schemas.microsoft.com/office/drawing/2014/main" id="{157A6843-7569-27D8-9977-5975DA76941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98741" y="958187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7" name="Picture 2">
                  <a:extLst>
                    <a:ext uri="{FF2B5EF4-FFF2-40B4-BE49-F238E27FC236}">
                      <a16:creationId xmlns:a16="http://schemas.microsoft.com/office/drawing/2014/main" id="{470A7D2F-3FD4-9054-3740-22F6B3782F5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62755">
                  <a:off x="601373" y="963297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8" name="Picture 2">
                  <a:extLst>
                    <a:ext uri="{FF2B5EF4-FFF2-40B4-BE49-F238E27FC236}">
                      <a16:creationId xmlns:a16="http://schemas.microsoft.com/office/drawing/2014/main" id="{749F376A-6632-A336-1E32-C52D39F293E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09879" y="194935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9" name="Picture 2">
                  <a:extLst>
                    <a:ext uri="{FF2B5EF4-FFF2-40B4-BE49-F238E27FC236}">
                      <a16:creationId xmlns:a16="http://schemas.microsoft.com/office/drawing/2014/main" id="{E8FDDC3D-A3F5-8BA1-065D-E37E88EACB8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87145" y="192694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0" name="Picture 2">
                  <a:extLst>
                    <a:ext uri="{FF2B5EF4-FFF2-40B4-BE49-F238E27FC236}">
                      <a16:creationId xmlns:a16="http://schemas.microsoft.com/office/drawing/2014/main" id="{9A50EDFE-AD1F-049E-556A-5D6B5CBD78A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24993" y="224005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1" name="Picture 2">
                  <a:extLst>
                    <a:ext uri="{FF2B5EF4-FFF2-40B4-BE49-F238E27FC236}">
                      <a16:creationId xmlns:a16="http://schemas.microsoft.com/office/drawing/2014/main" id="{300E5135-1352-60B7-8E5D-3F84257E3A6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4839" y="247823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2" name="Picture 2">
                  <a:extLst>
                    <a:ext uri="{FF2B5EF4-FFF2-40B4-BE49-F238E27FC236}">
                      <a16:creationId xmlns:a16="http://schemas.microsoft.com/office/drawing/2014/main" id="{B84C0395-7E89-9233-57A5-103C9DA3502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5096126" flipV="1">
                  <a:off x="292717" y="17912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3" name="Picture 2">
                  <a:extLst>
                    <a:ext uri="{FF2B5EF4-FFF2-40B4-BE49-F238E27FC236}">
                      <a16:creationId xmlns:a16="http://schemas.microsoft.com/office/drawing/2014/main" id="{4EDE84F7-A387-5176-42E0-77AE65CF4C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78533" y="221417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4" name="Picture 2">
                  <a:extLst>
                    <a:ext uri="{FF2B5EF4-FFF2-40B4-BE49-F238E27FC236}">
                      <a16:creationId xmlns:a16="http://schemas.microsoft.com/office/drawing/2014/main" id="{EFF0E8FE-249F-27D8-DD38-22BCACC1269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40385" y="200120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5" name="Picture 2">
                  <a:extLst>
                    <a:ext uri="{FF2B5EF4-FFF2-40B4-BE49-F238E27FC236}">
                      <a16:creationId xmlns:a16="http://schemas.microsoft.com/office/drawing/2014/main" id="{AAF207C3-1660-2559-4606-1513C5B128A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38895" y="276754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6" name="Picture 2">
                  <a:extLst>
                    <a:ext uri="{FF2B5EF4-FFF2-40B4-BE49-F238E27FC236}">
                      <a16:creationId xmlns:a16="http://schemas.microsoft.com/office/drawing/2014/main" id="{9F2ABB5C-DAD6-73D5-FC0D-6F29933F8D0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71605" y="234683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2">
                  <a:extLst>
                    <a:ext uri="{FF2B5EF4-FFF2-40B4-BE49-F238E27FC236}">
                      <a16:creationId xmlns:a16="http://schemas.microsoft.com/office/drawing/2014/main" id="{D338D0AA-6236-02BD-C9A2-7A1F427AB27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55889" y="246530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2">
                  <a:extLst>
                    <a:ext uri="{FF2B5EF4-FFF2-40B4-BE49-F238E27FC236}">
                      <a16:creationId xmlns:a16="http://schemas.microsoft.com/office/drawing/2014/main" id="{8780C714-B948-3D09-A344-76EA1505E48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03428" y="30178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2">
                  <a:extLst>
                    <a:ext uri="{FF2B5EF4-FFF2-40B4-BE49-F238E27FC236}">
                      <a16:creationId xmlns:a16="http://schemas.microsoft.com/office/drawing/2014/main" id="{8C0B859F-D452-F38A-99DF-D8128A0689E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69476" y="331860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0" name="Picture 2">
                  <a:extLst>
                    <a:ext uri="{FF2B5EF4-FFF2-40B4-BE49-F238E27FC236}">
                      <a16:creationId xmlns:a16="http://schemas.microsoft.com/office/drawing/2014/main" id="{83A5C045-1D63-22CC-E6C4-273873FC46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89907" y="346269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2">
                  <a:extLst>
                    <a:ext uri="{FF2B5EF4-FFF2-40B4-BE49-F238E27FC236}">
                      <a16:creationId xmlns:a16="http://schemas.microsoft.com/office/drawing/2014/main" id="{40225FF0-EAAA-7269-EE17-FF5F20D231E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14805" y="43711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2">
                  <a:extLst>
                    <a:ext uri="{FF2B5EF4-FFF2-40B4-BE49-F238E27FC236}">
                      <a16:creationId xmlns:a16="http://schemas.microsoft.com/office/drawing/2014/main" id="{1D344321-DF10-965F-5703-B042F3C311B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8061" y="3949935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">
                  <a:extLst>
                    <a:ext uri="{FF2B5EF4-FFF2-40B4-BE49-F238E27FC236}">
                      <a16:creationId xmlns:a16="http://schemas.microsoft.com/office/drawing/2014/main" id="{59BC5D5B-1FDE-A919-9960-A6343EF986C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674651" y="351712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">
                  <a:extLst>
                    <a:ext uri="{FF2B5EF4-FFF2-40B4-BE49-F238E27FC236}">
                      <a16:creationId xmlns:a16="http://schemas.microsoft.com/office/drawing/2014/main" id="{A0BE5E54-7A22-C8F0-A524-35CE4D4439E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12499" y="383022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5" name="Picture 2">
                  <a:extLst>
                    <a:ext uri="{FF2B5EF4-FFF2-40B4-BE49-F238E27FC236}">
                      <a16:creationId xmlns:a16="http://schemas.microsoft.com/office/drawing/2014/main" id="{47A8FDFC-901F-292D-0AFE-0E9A25D2789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12345" y="406841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6" name="Picture 2">
                  <a:extLst>
                    <a:ext uri="{FF2B5EF4-FFF2-40B4-BE49-F238E27FC236}">
                      <a16:creationId xmlns:a16="http://schemas.microsoft.com/office/drawing/2014/main" id="{1627D835-4323-B776-4021-2CCD449A08B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09236" y="36416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7" name="Picture 2">
                  <a:extLst>
                    <a:ext uri="{FF2B5EF4-FFF2-40B4-BE49-F238E27FC236}">
                      <a16:creationId xmlns:a16="http://schemas.microsoft.com/office/drawing/2014/main" id="{8976BC1E-DBE7-1185-C74B-49E9C9691CB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169476" y="329548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8" name="Picture 2">
                  <a:extLst>
                    <a:ext uri="{FF2B5EF4-FFF2-40B4-BE49-F238E27FC236}">
                      <a16:creationId xmlns:a16="http://schemas.microsoft.com/office/drawing/2014/main" id="{B95B2246-FDF1-D5C0-3365-34ACAD5CB25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99302" y="299923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9" name="Picture 2">
                  <a:extLst>
                    <a:ext uri="{FF2B5EF4-FFF2-40B4-BE49-F238E27FC236}">
                      <a16:creationId xmlns:a16="http://schemas.microsoft.com/office/drawing/2014/main" id="{E8344F9B-606F-9312-E287-468AADDF71A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58529" y="266006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0" name="Picture 2">
                  <a:extLst>
                    <a:ext uri="{FF2B5EF4-FFF2-40B4-BE49-F238E27FC236}">
                      <a16:creationId xmlns:a16="http://schemas.microsoft.com/office/drawing/2014/main" id="{1FA9DFA2-FE24-1C43-32F4-1DFAE122828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69781" y="290482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1" name="Picture 2">
                  <a:extLst>
                    <a:ext uri="{FF2B5EF4-FFF2-40B4-BE49-F238E27FC236}">
                      <a16:creationId xmlns:a16="http://schemas.microsoft.com/office/drawing/2014/main" id="{D7A78CCD-CF82-C59D-11AD-BC0A56F7AC5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69934" y="320706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2" name="Picture 2">
                  <a:extLst>
                    <a:ext uri="{FF2B5EF4-FFF2-40B4-BE49-F238E27FC236}">
                      <a16:creationId xmlns:a16="http://schemas.microsoft.com/office/drawing/2014/main" id="{3CA6C8F9-4F2E-9C03-C474-DC8E02C6B27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427891" y="359137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3" name="Picture 2">
                  <a:extLst>
                    <a:ext uri="{FF2B5EF4-FFF2-40B4-BE49-F238E27FC236}">
                      <a16:creationId xmlns:a16="http://schemas.microsoft.com/office/drawing/2014/main" id="{B494277D-ABFF-6C36-609A-83BBECF8A95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09708" y="419269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4" name="Picture 2">
                  <a:extLst>
                    <a:ext uri="{FF2B5EF4-FFF2-40B4-BE49-F238E27FC236}">
                      <a16:creationId xmlns:a16="http://schemas.microsoft.com/office/drawing/2014/main" id="{34A642EC-D6F7-44B5-A5D1-EDF415EE31B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16783" y="375258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5" name="Picture 2">
                  <a:extLst>
                    <a:ext uri="{FF2B5EF4-FFF2-40B4-BE49-F238E27FC236}">
                      <a16:creationId xmlns:a16="http://schemas.microsoft.com/office/drawing/2014/main" id="{40AE3264-0531-260C-CBE1-8BD85EC62D7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01067" y="387105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6" name="Picture 2">
                  <a:extLst>
                    <a:ext uri="{FF2B5EF4-FFF2-40B4-BE49-F238E27FC236}">
                      <a16:creationId xmlns:a16="http://schemas.microsoft.com/office/drawing/2014/main" id="{D028D384-E9AE-7CAE-79C3-B79CADE6D10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48606" y="442358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7" name="Picture 2">
                  <a:extLst>
                    <a:ext uri="{FF2B5EF4-FFF2-40B4-BE49-F238E27FC236}">
                      <a16:creationId xmlns:a16="http://schemas.microsoft.com/office/drawing/2014/main" id="{4E22C947-F2BA-74DB-FA16-5C9255FD9B6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99245" y="4962543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8" name="Picture 2">
                  <a:extLst>
                    <a:ext uri="{FF2B5EF4-FFF2-40B4-BE49-F238E27FC236}">
                      <a16:creationId xmlns:a16="http://schemas.microsoft.com/office/drawing/2014/main" id="{C3C32172-A1A0-16DD-FBFA-62BDA2FBCF6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27179" y="507800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9" name="Picture 2">
                  <a:extLst>
                    <a:ext uri="{FF2B5EF4-FFF2-40B4-BE49-F238E27FC236}">
                      <a16:creationId xmlns:a16="http://schemas.microsoft.com/office/drawing/2014/main" id="{F159A663-F6D4-740A-87FA-0179C59082C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27025" y="531618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0" name="Picture 2">
                  <a:extLst>
                    <a:ext uri="{FF2B5EF4-FFF2-40B4-BE49-F238E27FC236}">
                      <a16:creationId xmlns:a16="http://schemas.microsoft.com/office/drawing/2014/main" id="{A515F2FC-A37A-D560-042F-F349A50FF2D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44480" y="440498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1" name="Picture 2">
                  <a:extLst>
                    <a:ext uri="{FF2B5EF4-FFF2-40B4-BE49-F238E27FC236}">
                      <a16:creationId xmlns:a16="http://schemas.microsoft.com/office/drawing/2014/main" id="{CFD9F25C-6D26-367A-86DC-34ECEF71F2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203707" y="406581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2" name="Picture 2">
                  <a:extLst>
                    <a:ext uri="{FF2B5EF4-FFF2-40B4-BE49-F238E27FC236}">
                      <a16:creationId xmlns:a16="http://schemas.microsoft.com/office/drawing/2014/main" id="{FB78351D-6372-7740-D422-84398D93CF6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14959" y="431058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3" name="Picture 2">
                  <a:extLst>
                    <a:ext uri="{FF2B5EF4-FFF2-40B4-BE49-F238E27FC236}">
                      <a16:creationId xmlns:a16="http://schemas.microsoft.com/office/drawing/2014/main" id="{9E2650E0-4ED7-539F-C778-820634E0B9A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15112" y="461281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4" name="Picture 2">
                  <a:extLst>
                    <a:ext uri="{FF2B5EF4-FFF2-40B4-BE49-F238E27FC236}">
                      <a16:creationId xmlns:a16="http://schemas.microsoft.com/office/drawing/2014/main" id="{59D79452-6CEC-69E4-A956-8FFD88CB017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142571" y="483915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5" name="Picture 2">
                  <a:extLst>
                    <a:ext uri="{FF2B5EF4-FFF2-40B4-BE49-F238E27FC236}">
                      <a16:creationId xmlns:a16="http://schemas.microsoft.com/office/drawing/2014/main" id="{F334CD03-CA2D-D806-44EE-52EFD24D840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38316" y="557728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6" name="Picture 2">
                  <a:extLst>
                    <a:ext uri="{FF2B5EF4-FFF2-40B4-BE49-F238E27FC236}">
                      <a16:creationId xmlns:a16="http://schemas.microsoft.com/office/drawing/2014/main" id="{9481FEBB-B9CF-12E0-E00A-0064BBE2EBD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71026" y="515657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7" name="Picture 2">
                  <a:extLst>
                    <a:ext uri="{FF2B5EF4-FFF2-40B4-BE49-F238E27FC236}">
                      <a16:creationId xmlns:a16="http://schemas.microsoft.com/office/drawing/2014/main" id="{7282D882-5CC6-0B9B-F58B-7B35ACFDAC8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655310" y="5275046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8" name="Picture 2">
                  <a:extLst>
                    <a:ext uri="{FF2B5EF4-FFF2-40B4-BE49-F238E27FC236}">
                      <a16:creationId xmlns:a16="http://schemas.microsoft.com/office/drawing/2014/main" id="{6F3376E2-0E37-5A77-EACE-773FF053182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02849" y="582757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9" name="Picture 2">
                  <a:extLst>
                    <a:ext uri="{FF2B5EF4-FFF2-40B4-BE49-F238E27FC236}">
                      <a16:creationId xmlns:a16="http://schemas.microsoft.com/office/drawing/2014/main" id="{8F4A459D-C121-D024-ECE8-15D3B91BA04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39071" y="58139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0" name="Picture 2">
                  <a:extLst>
                    <a:ext uri="{FF2B5EF4-FFF2-40B4-BE49-F238E27FC236}">
                      <a16:creationId xmlns:a16="http://schemas.microsoft.com/office/drawing/2014/main" id="{D0294125-2D76-2026-ACFA-FD43302E9D7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68897" y="612834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1" name="Picture 2">
                  <a:extLst>
                    <a:ext uri="{FF2B5EF4-FFF2-40B4-BE49-F238E27FC236}">
                      <a16:creationId xmlns:a16="http://schemas.microsoft.com/office/drawing/2014/main" id="{5D2D6707-28B7-3931-833E-53C79EC8AC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68744" y="6312111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2" name="Picture 2">
                  <a:extLst>
                    <a:ext uri="{FF2B5EF4-FFF2-40B4-BE49-F238E27FC236}">
                      <a16:creationId xmlns:a16="http://schemas.microsoft.com/office/drawing/2014/main" id="{9AA39519-18BB-AA69-DAEA-7607ED2F5CD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306898" y="679934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3" name="Picture 2">
                  <a:extLst>
                    <a:ext uri="{FF2B5EF4-FFF2-40B4-BE49-F238E27FC236}">
                      <a16:creationId xmlns:a16="http://schemas.microsoft.com/office/drawing/2014/main" id="{63303D94-0F8A-293A-A621-B0F97349C33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753488" y="636653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4" name="Picture 2">
                  <a:extLst>
                    <a:ext uri="{FF2B5EF4-FFF2-40B4-BE49-F238E27FC236}">
                      <a16:creationId xmlns:a16="http://schemas.microsoft.com/office/drawing/2014/main" id="{93539A3A-A75E-D6DB-A382-17BD867A4F2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91336" y="667963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5" name="Picture 2">
                  <a:extLst>
                    <a:ext uri="{FF2B5EF4-FFF2-40B4-BE49-F238E27FC236}">
                      <a16:creationId xmlns:a16="http://schemas.microsoft.com/office/drawing/2014/main" id="{ECBE96D3-9281-7F82-E615-C9F28B978DC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491182" y="69178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6" name="Picture 2">
                  <a:extLst>
                    <a:ext uri="{FF2B5EF4-FFF2-40B4-BE49-F238E27FC236}">
                      <a16:creationId xmlns:a16="http://schemas.microsoft.com/office/drawing/2014/main" id="{B86BB7AE-B747-807E-0885-A0545E82225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288073" y="649105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7" name="Picture 2">
                  <a:extLst>
                    <a:ext uri="{FF2B5EF4-FFF2-40B4-BE49-F238E27FC236}">
                      <a16:creationId xmlns:a16="http://schemas.microsoft.com/office/drawing/2014/main" id="{CC1D03F7-43C4-D829-04F2-94FE67655A1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368897" y="610522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8" name="Picture 2">
                  <a:extLst>
                    <a:ext uri="{FF2B5EF4-FFF2-40B4-BE49-F238E27FC236}">
                      <a16:creationId xmlns:a16="http://schemas.microsoft.com/office/drawing/2014/main" id="{997EE435-D9B7-4A57-CEDC-F29BA175512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498723" y="580897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9" name="Picture 2">
                  <a:extLst>
                    <a:ext uri="{FF2B5EF4-FFF2-40B4-BE49-F238E27FC236}">
                      <a16:creationId xmlns:a16="http://schemas.microsoft.com/office/drawing/2014/main" id="{2FBDF188-CA47-CAD1-9800-5076DD8DC7F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457950" y="546980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0" name="Picture 2">
                  <a:extLst>
                    <a:ext uri="{FF2B5EF4-FFF2-40B4-BE49-F238E27FC236}">
                      <a16:creationId xmlns:a16="http://schemas.microsoft.com/office/drawing/2014/main" id="{2301D152-6BFD-2310-4549-A292DBE0EB0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569202" y="571456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1" name="Picture 2">
                  <a:extLst>
                    <a:ext uri="{FF2B5EF4-FFF2-40B4-BE49-F238E27FC236}">
                      <a16:creationId xmlns:a16="http://schemas.microsoft.com/office/drawing/2014/main" id="{61BA5FA2-2E05-BACB-34AD-8E09FA3D4CD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669355" y="601680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2" name="Picture 2">
                  <a:extLst>
                    <a:ext uri="{FF2B5EF4-FFF2-40B4-BE49-F238E27FC236}">
                      <a16:creationId xmlns:a16="http://schemas.microsoft.com/office/drawing/2014/main" id="{21CFDB18-691B-D522-E05F-3039DCE99DE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284025" flipV="1">
                  <a:off x="506728" y="6440789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3" name="Picture 2">
                  <a:extLst>
                    <a:ext uri="{FF2B5EF4-FFF2-40B4-BE49-F238E27FC236}">
                      <a16:creationId xmlns:a16="http://schemas.microsoft.com/office/drawing/2014/main" id="{DF610BC1-52C9-638A-7760-5B685033E1F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204913" y="5116838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4" name="Picture 2">
                  <a:extLst>
                    <a:ext uri="{FF2B5EF4-FFF2-40B4-BE49-F238E27FC236}">
                      <a16:creationId xmlns:a16="http://schemas.microsoft.com/office/drawing/2014/main" id="{6A837435-8C1C-CE5F-DF58-A33126F02D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4115975">
                  <a:off x="303091" y="6208324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5" name="Picture 2">
                  <a:extLst>
                    <a:ext uri="{FF2B5EF4-FFF2-40B4-BE49-F238E27FC236}">
                      <a16:creationId xmlns:a16="http://schemas.microsoft.com/office/drawing/2014/main" id="{7948D1CD-180B-66DA-E6A6-9027280085F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20315975">
                  <a:off x="140939" y="6521430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6" name="Picture 2">
                  <a:extLst>
                    <a:ext uri="{FF2B5EF4-FFF2-40B4-BE49-F238E27FC236}">
                      <a16:creationId xmlns:a16="http://schemas.microsoft.com/office/drawing/2014/main" id="{60F08E14-9FA4-D9B8-5A71-819FDD6BCA8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11273127">
                  <a:off x="133855" y="5602792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7" name="Picture 2">
                  <a:extLst>
                    <a:ext uri="{FF2B5EF4-FFF2-40B4-BE49-F238E27FC236}">
                      <a16:creationId xmlns:a16="http://schemas.microsoft.com/office/drawing/2014/main" id="{70581A12-BDD8-1C3D-A5F8-4E345531B67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1942" b="86731" l="68521" r="96343">
                              <a14:foregroundMark x1="72337" y1="2104" x2="93005" y2="1942"/>
                              <a14:foregroundMark x1="93005" y1="1942" x2="96025" y2="1942"/>
                              <a14:foregroundMark x1="96502" y1="8333" x2="94595" y2="25809"/>
                              <a14:foregroundMark x1="72178" y1="13592" x2="71065" y2="85599"/>
                              <a14:foregroundMark x1="71065" y1="85599" x2="86645" y2="86731"/>
                              <a14:foregroundMark x1="86645" y1="86731" x2="91256" y2="24029"/>
                              <a14:foregroundMark x1="91256" y1="24029" x2="89666" y2="16990"/>
                              <a14:foregroundMark x1="89666" y1="16990" x2="74086" y2="14159"/>
                              <a14:foregroundMark x1="74086" y1="14159" x2="73609" y2="141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537" b="9910"/>
                <a:stretch/>
              </p:blipFill>
              <p:spPr bwMode="auto">
                <a:xfrm rot="542675">
                  <a:off x="164730" y="6023727"/>
                  <a:ext cx="71404" cy="3667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D8124C4-D133-F4C6-EC88-290CD6376F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248" y="1858419"/>
              <a:ext cx="3662848" cy="861"/>
            </a:xfrm>
            <a:prstGeom prst="line">
              <a:avLst/>
            </a:prstGeom>
            <a:ln w="38100">
              <a:solidFill>
                <a:srgbClr val="FFBB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8" name="Picture 237">
              <a:extLst>
                <a:ext uri="{FF2B5EF4-FFF2-40B4-BE49-F238E27FC236}">
                  <a16:creationId xmlns:a16="http://schemas.microsoft.com/office/drawing/2014/main" id="{DF0C8C24-DA91-662A-D0F8-9682BD6566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ackgroundRemoval t="9559" b="97794" l="1105" r="89503">
                          <a14:foregroundMark x1="5249" y1="37132" x2="5249" y2="52574"/>
                          <a14:foregroundMark x1="1381" y1="39338" x2="1657" y2="58824"/>
                          <a14:foregroundMark x1="2486" y1="88235" x2="17680" y2="88603"/>
                          <a14:foregroundMark x1="15193" y1="94485" x2="4972" y2="9779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5916" y="1314316"/>
              <a:ext cx="697736" cy="5242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2669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roup 243">
            <a:extLst>
              <a:ext uri="{FF2B5EF4-FFF2-40B4-BE49-F238E27FC236}">
                <a16:creationId xmlns:a16="http://schemas.microsoft.com/office/drawing/2014/main" id="{7B63F770-FC9C-47A3-FC41-46D9812CF5BC}"/>
              </a:ext>
            </a:extLst>
          </p:cNvPr>
          <p:cNvGrpSpPr/>
          <p:nvPr/>
        </p:nvGrpSpPr>
        <p:grpSpPr>
          <a:xfrm>
            <a:off x="-5916" y="-1"/>
            <a:ext cx="14630400" cy="40233600"/>
            <a:chOff x="-5916" y="-1"/>
            <a:chExt cx="14630400" cy="402336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98F8CA4-9F9B-0F36-5F13-25495E5347DC}"/>
                </a:ext>
              </a:extLst>
            </p:cNvPr>
            <p:cNvGrpSpPr/>
            <p:nvPr/>
          </p:nvGrpSpPr>
          <p:grpSpPr>
            <a:xfrm>
              <a:off x="-5916" y="-1"/>
              <a:ext cx="14630400" cy="40233600"/>
              <a:chOff x="-5916" y="0"/>
              <a:chExt cx="3668764" cy="10058401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0D0DAEA8-E1E4-8307-A550-36E6CAE71963}"/>
                  </a:ext>
                </a:extLst>
              </p:cNvPr>
              <p:cNvGrpSpPr/>
              <p:nvPr/>
            </p:nvGrpSpPr>
            <p:grpSpPr>
              <a:xfrm>
                <a:off x="-5248" y="0"/>
                <a:ext cx="3668096" cy="10058401"/>
                <a:chOff x="-5248" y="0"/>
                <a:chExt cx="3668096" cy="10058401"/>
              </a:xfrm>
            </p:grpSpPr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CE8B397B-65A9-C076-CA8F-C77043DDA3AB}"/>
                    </a:ext>
                  </a:extLst>
                </p:cNvPr>
                <p:cNvSpPr/>
                <p:nvPr/>
              </p:nvSpPr>
              <p:spPr>
                <a:xfrm>
                  <a:off x="0" y="1764544"/>
                  <a:ext cx="3662847" cy="8293857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285C891F-BD16-CD16-F9A5-E5A37F3D31B9}"/>
                    </a:ext>
                  </a:extLst>
                </p:cNvPr>
                <p:cNvGrpSpPr/>
                <p:nvPr/>
              </p:nvGrpSpPr>
              <p:grpSpPr>
                <a:xfrm>
                  <a:off x="-5248" y="0"/>
                  <a:ext cx="3668096" cy="1858419"/>
                  <a:chOff x="-5248" y="0"/>
                  <a:chExt cx="3668096" cy="1858419"/>
                </a:xfrm>
              </p:grpSpPr>
              <p:pic>
                <p:nvPicPr>
                  <p:cNvPr id="239" name="Picture 238">
                    <a:extLst>
                      <a:ext uri="{FF2B5EF4-FFF2-40B4-BE49-F238E27FC236}">
                        <a16:creationId xmlns:a16="http://schemas.microsoft.com/office/drawing/2014/main" id="{F18BEB33-CFF6-E22B-00CE-F88EFF03918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b="81524"/>
                  <a:stretch/>
                </p:blipFill>
                <p:spPr>
                  <a:xfrm>
                    <a:off x="-5248" y="0"/>
                    <a:ext cx="3668096" cy="1858419"/>
                  </a:xfrm>
                  <a:prstGeom prst="rect">
                    <a:avLst/>
                  </a:prstGeom>
                </p:spPr>
              </p:pic>
              <p:pic>
                <p:nvPicPr>
                  <p:cNvPr id="240" name="Picture 239">
                    <a:extLst>
                      <a:ext uri="{FF2B5EF4-FFF2-40B4-BE49-F238E27FC236}">
                        <a16:creationId xmlns:a16="http://schemas.microsoft.com/office/drawing/2014/main" id="{ACC988DB-09BA-AD56-38F6-CE6638A3815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9996" b="89964" l="6827" r="90610">
                                <a14:foregroundMark x1="15111" y1="60380" x2="8149" y2="60826"/>
                                <a14:foregroundMark x1="8149" y1="60826" x2="6827" y2="77499"/>
                                <a14:foregroundMark x1="6827" y1="77499" x2="10308" y2="65277"/>
                                <a14:foregroundMark x1="48003" y1="77175" x2="48003" y2="77175"/>
                                <a14:foregroundMark x1="47572" y1="79644" x2="47572" y2="79644"/>
                                <a14:foregroundMark x1="90610" y1="46823" x2="89881" y2="63901"/>
                                <a14:foregroundMark x1="62035" y1="52934" x2="70426" y2="52772"/>
                                <a14:foregroundMark x1="74231" y1="48442" x2="78494" y2="48321"/>
                                <a14:foregroundMark x1="66919" y1="38810" x2="66999" y2="39741"/>
                                <a14:foregroundMark x1="67458" y1="38284" x2="67458" y2="39741"/>
                                <a14:foregroundMark x1="67080" y1="38932" x2="67080" y2="40591"/>
                                <a14:backgroundMark x1="10577" y1="56455" x2="16757" y2="56738"/>
                                <a14:backgroundMark x1="16757" y1="56738" x2="29897" y2="53824"/>
                                <a14:backgroundMark x1="29897" y1="53824" x2="43605" y2="44597"/>
                                <a14:backgroundMark x1="43605" y1="44597" x2="51187" y2="43586"/>
                                <a14:backgroundMark x1="51187" y1="43586" x2="62520" y2="43586"/>
                                <a14:backgroundMark x1="62520" y1="43586" x2="65920" y2="39417"/>
                                <a14:backgroundMark x1="68032" y1="38640" x2="70103" y2="37879"/>
                                <a14:backgroundMark x1="70103" y1="37879" x2="73287" y2="45204"/>
                                <a14:backgroundMark x1="73287" y1="45204" x2="78791" y2="46338"/>
                                <a14:backgroundMark x1="78791" y1="46338" x2="88613" y2="44719"/>
                                <a14:backgroundMark x1="88613" y1="44719" x2="87561" y2="38244"/>
                                <a14:backgroundMark x1="87561" y1="38244" x2="19482" y2="34278"/>
                                <a14:backgroundMark x1="19482" y1="34278" x2="13438" y2="42493"/>
                                <a14:backgroundMark x1="13438" y1="42493" x2="13465" y2="51679"/>
                                <a14:backgroundMark x1="13465" y1="51679" x2="10928" y2="54553"/>
                                <a14:backgroundMark x1="11927" y1="83691" x2="13060" y2="76366"/>
                                <a14:backgroundMark x1="13060" y1="76366" x2="20345" y2="69931"/>
                                <a14:backgroundMark x1="20345" y1="69931" x2="41878" y2="63861"/>
                                <a14:backgroundMark x1="41878" y1="63861" x2="35942" y2="77378"/>
                                <a14:backgroundMark x1="35942" y1="77378" x2="44819" y2="85633"/>
                                <a14:backgroundMark x1="44819" y1="85633" x2="51133" y2="85674"/>
                                <a14:backgroundMark x1="51133" y1="85674" x2="56935" y2="73412"/>
                                <a14:backgroundMark x1="56935" y1="73412" x2="58095" y2="83367"/>
                                <a14:backgroundMark x1="58095" y1="83367" x2="65542" y2="85593"/>
                                <a14:backgroundMark x1="65542" y1="85593" x2="74771" y2="82679"/>
                                <a14:backgroundMark x1="74771" y1="82679" x2="76444" y2="75799"/>
                                <a14:backgroundMark x1="76444" y1="75799" x2="79817" y2="70336"/>
                                <a14:backgroundMark x1="79817" y1="70336" x2="81678" y2="83731"/>
                                <a14:backgroundMark x1="81678" y1="83731" x2="86697" y2="85188"/>
                                <a14:backgroundMark x1="55693" y1="63901" x2="55693" y2="63901"/>
                                <a14:backgroundMark x1="45197" y1="77175" x2="45197" y2="77175"/>
                                <a14:backgroundMark x1="88343" y1="74626" x2="87911" y2="67341"/>
                                <a14:backgroundMark x1="87911" y1="67341" x2="90718" y2="72238"/>
                                <a14:backgroundMark x1="90718" y1="72238" x2="88073" y2="74747"/>
                                <a14:backgroundMark x1="14382" y1="69324" x2="16541" y2="69041"/>
                                <a14:backgroundMark x1="14382" y1="68393" x2="16919" y2="6811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347" t="36234" r="6871" b="11957"/>
                  <a:stretch/>
                </p:blipFill>
                <p:spPr>
                  <a:xfrm rot="5400000">
                    <a:off x="423571" y="1169268"/>
                    <a:ext cx="853431" cy="328309"/>
                  </a:xfrm>
                  <a:prstGeom prst="rect">
                    <a:avLst/>
                  </a:prstGeom>
                </p:spPr>
              </p:pic>
              <p:pic>
                <p:nvPicPr>
                  <p:cNvPr id="241" name="Picture 240">
                    <a:extLst>
                      <a:ext uri="{FF2B5EF4-FFF2-40B4-BE49-F238E27FC236}">
                        <a16:creationId xmlns:a16="http://schemas.microsoft.com/office/drawing/2014/main" id="{7F791B7C-A593-9992-1F41-D688D277A5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BEBA8EAE-BF5A-486C-A8C5-ECC9F3942E4B}">
                        <a14:imgProps xmlns:a14="http://schemas.microsoft.com/office/drawing/2010/main">
                          <a14:imgLayer r:embed="rId6">
                            <a14:imgEffect>
                              <a14:backgroundRemoval t="9135" b="89976" l="9978" r="89911">
                                <a14:foregroundMark x1="22395" y1="12975" x2="21729" y2="13824"/>
                                <a14:foregroundMark x1="22949" y1="12247" x2="22949" y2="9337"/>
                                <a14:foregroundMark x1="22949" y1="9337" x2="23614" y2="9135"/>
                                <a14:backgroundMark x1="24058" y1="14107" x2="26053" y2="10792"/>
                                <a14:backgroundMark x1="16186" y1="12975" x2="22284" y2="20453"/>
                                <a14:backgroundMark x1="24834" y1="10267" x2="25055" y2="10711"/>
                                <a14:backgroundMark x1="30377" y1="12207" x2="27716" y2="20776"/>
                                <a14:backgroundMark x1="30488" y1="10388" x2="39246" y2="16411"/>
                                <a14:backgroundMark x1="33925" y1="14632" x2="32151" y2="19159"/>
                                <a14:backgroundMark x1="38803" y1="19442" x2="53215" y2="18917"/>
                                <a14:backgroundMark x1="53215" y1="18917" x2="59978" y2="17947"/>
                                <a14:backgroundMark x1="41685" y1="16006" x2="42239" y2="1823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197" t="9015" r="74869" b="85541"/>
                  <a:stretch/>
                </p:blipFill>
                <p:spPr>
                  <a:xfrm>
                    <a:off x="767059" y="905846"/>
                    <a:ext cx="144287" cy="547686"/>
                  </a:xfrm>
                  <a:prstGeom prst="parallelogram">
                    <a:avLst>
                      <a:gd name="adj" fmla="val 18067"/>
                    </a:avLst>
                  </a:prstGeom>
                </p:spPr>
              </p:pic>
              <p:pic>
                <p:nvPicPr>
                  <p:cNvPr id="242" name="Picture 241">
                    <a:extLst>
                      <a:ext uri="{FF2B5EF4-FFF2-40B4-BE49-F238E27FC236}">
                        <a16:creationId xmlns:a16="http://schemas.microsoft.com/office/drawing/2014/main" id="{1B25415A-BC85-3E54-754E-AF7FFA039AB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extLst>
                      <a:ext uri="{BEBA8EAE-BF5A-486C-A8C5-ECC9F3942E4B}">
                        <a14:imgProps xmlns:a14="http://schemas.microsoft.com/office/drawing/2010/main">
                          <a14:imgLayer r:embed="rId8">
                            <a14:imgEffect>
                              <a14:backgroundRemoval t="10000" b="90000" l="10000" r="90000">
                                <a14:foregroundMark x1="22395" y1="12975" x2="21729" y2="13824"/>
                                <a14:backgroundMark x1="24058" y1="14107" x2="26053" y2="10792"/>
                                <a14:backgroundMark x1="16186" y1="12975" x2="22284" y2="20453"/>
                                <a14:backgroundMark x1="24834" y1="10267" x2="25055" y2="10711"/>
                                <a14:backgroundMark x1="30377" y1="12207" x2="27716" y2="20776"/>
                                <a14:backgroundMark x1="30488" y1="10388" x2="39246" y2="16411"/>
                                <a14:backgroundMark x1="33925" y1="14632" x2="32151" y2="19159"/>
                                <a14:backgroundMark x1="38803" y1="19442" x2="53215" y2="18917"/>
                                <a14:backgroundMark x1="53215" y1="18917" x2="59978" y2="17947"/>
                                <a14:backgroundMark x1="41685" y1="16006" x2="42239" y2="1823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445" t="13237" r="76197" b="85976"/>
                  <a:stretch/>
                </p:blipFill>
                <p:spPr>
                  <a:xfrm>
                    <a:off x="776122" y="1328738"/>
                    <a:ext cx="86478" cy="79177"/>
                  </a:xfrm>
                  <a:prstGeom prst="homePlate">
                    <a:avLst>
                      <a:gd name="adj" fmla="val 35136"/>
                    </a:avLst>
                  </a:prstGeom>
                </p:spPr>
              </p:pic>
            </p:grpSp>
            <p:pic>
              <p:nvPicPr>
                <p:cNvPr id="11" name="Picture 2">
                  <a:extLst>
                    <a:ext uri="{FF2B5EF4-FFF2-40B4-BE49-F238E27FC236}">
                      <a16:creationId xmlns:a16="http://schemas.microsoft.com/office/drawing/2014/main" id="{97D1699A-7234-8FC7-5BBE-3BE11CC9788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24162" b="76391" l="9926" r="89335">
                              <a14:foregroundMark x1="38448" y1="50162" x2="49788" y2="54042"/>
                              <a14:foregroundMark x1="37022" y1="54446" x2="37022" y2="54446"/>
                              <a14:foregroundMark x1="42450" y1="55497" x2="35415" y2="53880"/>
                              <a14:foregroundMark x1="38023" y1="51213" x2="37022" y2="50162"/>
                              <a14:foregroundMark x1="37235" y1="44907" x2="33202" y2="55901"/>
                              <a14:foregroundMark x1="44785" y1="57114" x2="51607" y2="57114"/>
                              <a14:foregroundMark x1="38235" y1="51496" x2="51395" y2="57397"/>
                              <a14:foregroundMark x1="37326" y1="48666" x2="38235" y2="51617"/>
                              <a14:backgroundMark x1="49028" y1="57839" x2="75743" y2="77890"/>
                              <a14:backgroundMark x1="33414" y1="46120" x2="35499" y2="47685"/>
                              <a14:backgroundMark x1="28381" y1="53234" x2="30988" y2="6139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" t="17633" r="739" b="17081"/>
                <a:stretch/>
              </p:blipFill>
              <p:spPr bwMode="auto">
                <a:xfrm>
                  <a:off x="2582328" y="702856"/>
                  <a:ext cx="1070981" cy="52830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" name="Picture 6">
                  <a:extLst>
                    <a:ext uri="{FF2B5EF4-FFF2-40B4-BE49-F238E27FC236}">
                      <a16:creationId xmlns:a16="http://schemas.microsoft.com/office/drawing/2014/main" id="{560F0353-B11E-FF91-0E60-0C07EAF0E2D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1"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backgroundRemoval t="15152" b="82384" l="24371" r="83601">
                              <a14:foregroundMark x1="56866" y1="25859" x2="60261" y2="18990"/>
                              <a14:foregroundMark x1="56866" y1="15152" x2="57775" y2="19354"/>
                              <a14:foregroundMark x1="72264" y1="31960" x2="72173" y2="34707"/>
                              <a14:foregroundMark x1="44165" y1="50222" x2="44559" y2="52202"/>
                              <a14:foregroundMark x1="42771" y1="59636" x2="42771" y2="59636"/>
                              <a14:foregroundMark x1="28584" y1="42263" x2="27190" y2="41091"/>
                              <a14:foregroundMark x1="60958" y1="70990" x2="61140" y2="75758"/>
                              <a14:foregroundMark x1="60564" y1="82384" x2="60564" y2="82384"/>
                              <a14:foregroundMark x1="24401" y1="42020" x2="24401" y2="42020"/>
                              <a14:foregroundMark x1="83601" y1="57778" x2="81600" y2="60808"/>
                              <a14:backgroundMark x1="41679" y1="74465" x2="44074" y2="64768"/>
                              <a14:backgroundMark x1="47045" y1="59636" x2="48227" y2="60404"/>
                              <a14:backgroundMark x1="46651" y1="60283" x2="43074" y2="67152"/>
                              <a14:backgroundMark x1="43165" y1="64121" x2="41285" y2="69010"/>
                              <a14:backgroundMark x1="46438" y1="58545" x2="46438" y2="60687"/>
                              <a14:backgroundMark x1="27190" y1="65859" x2="27281" y2="67960"/>
                              <a14:backgroundMark x1="24917" y1="59475" x2="25402" y2="68768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255" t="11146" r="12630" b="15011"/>
                <a:stretch/>
              </p:blipFill>
              <p:spPr bwMode="auto">
                <a:xfrm>
                  <a:off x="36011" y="100731"/>
                  <a:ext cx="677222" cy="550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" name="Picture 2">
                  <a:extLst>
                    <a:ext uri="{FF2B5EF4-FFF2-40B4-BE49-F238E27FC236}">
                      <a16:creationId xmlns:a16="http://schemas.microsoft.com/office/drawing/2014/main" id="{684B260F-9400-53C0-4D0A-13A80AD42A2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3">
                  <a:extLst>
                    <a:ext uri="{BEBA8EAE-BF5A-486C-A8C5-ECC9F3942E4B}">
                      <a14:imgProps xmlns:a14="http://schemas.microsoft.com/office/drawing/2010/main">
                        <a14:imgLayer r:embed="rId14">
                          <a14:imgEffect>
                            <a14:backgroundRemoval t="8724" b="78514" l="5148" r="93035">
                              <a14:foregroundMark x1="4331" y1="43942" x2="30557" y2="43296"/>
                              <a14:foregroundMark x1="30557" y1="43296" x2="43095" y2="43498"/>
                              <a14:foregroundMark x1="43095" y1="43498" x2="52302" y2="43134"/>
                              <a14:foregroundMark x1="52302" y1="43134" x2="61205" y2="44023"/>
                              <a14:foregroundMark x1="61205" y1="44023" x2="70442" y2="43942"/>
                              <a14:foregroundMark x1="70442" y1="43942" x2="92429" y2="46082"/>
                              <a14:foregroundMark x1="37008" y1="51292" x2="37916" y2="70315"/>
                              <a14:foregroundMark x1="70775" y1="49354" x2="75591" y2="62036"/>
                              <a14:foregroundMark x1="75379" y1="51414" x2="76408" y2="56704"/>
                              <a14:foregroundMark x1="93035" y1="43659" x2="33798" y2="43578"/>
                              <a14:foregroundMark x1="33798" y1="43578" x2="21502" y2="45598"/>
                              <a14:foregroundMark x1="21502" y1="45598" x2="31284" y2="47173"/>
                              <a14:foregroundMark x1="65385" y1="41761" x2="68655" y2="42690"/>
                              <a14:foregroundMark x1="64446" y1="41074" x2="63416" y2="33441"/>
                              <a14:foregroundMark x1="63416" y1="33441" x2="33555" y2="31704"/>
                              <a14:foregroundMark x1="33555" y1="31704" x2="7087" y2="24313"/>
                              <a14:foregroundMark x1="57420" y1="41761" x2="56996" y2="41761"/>
                              <a14:foregroundMark x1="52211" y1="42569" x2="63749" y2="42851"/>
                              <a14:foregroundMark x1="5148" y1="24192" x2="5148" y2="24192"/>
                              <a14:backgroundMark x1="32193" y1="50848" x2="14839" y2="51171"/>
                              <a14:backgroundMark x1="14839" y1="51171" x2="9146" y2="48910"/>
                              <a14:backgroundMark x1="9146" y1="48910" x2="6693" y2="49233"/>
                              <a14:backgroundMark x1="10872" y1="3635" x2="16535" y2="15913"/>
                              <a14:backgroundMark x1="16535" y1="15913" x2="41460" y2="19305"/>
                              <a14:backgroundMark x1="41460" y1="19305" x2="64022" y2="6341"/>
                              <a14:backgroundMark x1="64022" y1="6341" x2="79104" y2="4160"/>
                              <a14:backgroundMark x1="79104" y1="4160" x2="88068" y2="13530"/>
                              <a14:backgroundMark x1="88068" y1="13530" x2="89400" y2="20234"/>
                              <a14:backgroundMark x1="89400" y1="20234" x2="84252" y2="28029"/>
                              <a14:backgroundMark x1="84252" y1="28029" x2="41490" y2="23102"/>
                              <a14:backgroundMark x1="19958" y1="39580" x2="28801" y2="40105"/>
                              <a14:backgroundMark x1="28801" y1="40105" x2="22199" y2="33401"/>
                              <a14:backgroundMark x1="22199" y1="33401" x2="19655" y2="36591"/>
                              <a14:backgroundMark x1="77832" y1="51131" x2="80588" y2="5032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5588" b="12697"/>
                <a:stretch/>
              </p:blipFill>
              <p:spPr bwMode="auto">
                <a:xfrm>
                  <a:off x="1522894" y="950877"/>
                  <a:ext cx="2130415" cy="114586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8CE9694B-7904-820F-3C45-C2CB191B63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BEBA8EAE-BF5A-486C-A8C5-ECC9F3942E4B}">
                      <a14:imgProps xmlns:a14="http://schemas.microsoft.com/office/drawing/2010/main">
                        <a14:imgLayer r:embed="rId16">
                          <a14:imgEffect>
                            <a14:backgroundRemoval t="9945" b="89687" l="1985" r="98335">
                              <a14:foregroundMark x1="16837" y1="24678" x2="4481" y2="29466"/>
                              <a14:foregroundMark x1="4481" y1="29466" x2="8963" y2="58011"/>
                              <a14:foregroundMark x1="2433" y1="30939" x2="1985" y2="28545"/>
                              <a14:foregroundMark x1="90461" y1="29098" x2="94622" y2="28177"/>
                              <a14:foregroundMark x1="98335" y1="25783" x2="98335" y2="25783"/>
                              <a14:foregroundMark x1="59795" y1="20626" x2="59795" y2="20626"/>
                              <a14:foregroundMark x1="26889" y1="23389" x2="23303" y2="25783"/>
                              <a14:foregroundMark x1="56978" y1="18969" x2="67350" y2="18600"/>
                              <a14:foregroundMark x1="21895" y1="24309" x2="25224" y2="24309"/>
                              <a14:foregroundMark x1="30090" y1="48066" x2="29257" y2="52855"/>
                              <a14:backgroundMark x1="14853" y1="60773" x2="32394" y2="62063"/>
                              <a14:backgroundMark x1="32394" y1="62063" x2="43790" y2="58932"/>
                              <a14:backgroundMark x1="43790" y1="58932" x2="44558" y2="55617"/>
                              <a14:backgroundMark x1="53265" y1="58379" x2="64213" y2="58748"/>
                              <a14:backgroundMark x1="55378" y1="54144" x2="62228" y2="5414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13104" y="15881"/>
                  <a:ext cx="1838915" cy="639264"/>
                </a:xfrm>
                <a:prstGeom prst="rect">
                  <a:avLst/>
                </a:prstGeom>
              </p:spPr>
            </p:pic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52731B43-118E-2B02-8A8A-8EC4AAB233EC}"/>
                    </a:ext>
                  </a:extLst>
                </p:cNvPr>
                <p:cNvGrpSpPr/>
                <p:nvPr/>
              </p:nvGrpSpPr>
              <p:grpSpPr>
                <a:xfrm>
                  <a:off x="-89" y="1975355"/>
                  <a:ext cx="915956" cy="8060834"/>
                  <a:chOff x="61558" y="1938896"/>
                  <a:chExt cx="915956" cy="8060834"/>
                </a:xfrm>
              </p:grpSpPr>
              <p:pic>
                <p:nvPicPr>
                  <p:cNvPr id="143" name="Picture 2">
                    <a:extLst>
                      <a:ext uri="{FF2B5EF4-FFF2-40B4-BE49-F238E27FC236}">
                        <a16:creationId xmlns:a16="http://schemas.microsoft.com/office/drawing/2014/main" id="{5940A6EE-7B58-C334-C0B0-B62C1B78C7A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57833" y="685787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4" name="Picture 2">
                    <a:extLst>
                      <a:ext uri="{FF2B5EF4-FFF2-40B4-BE49-F238E27FC236}">
                        <a16:creationId xmlns:a16="http://schemas.microsoft.com/office/drawing/2014/main" id="{B1DEE272-DC8C-296A-AED2-BDE128EFA9E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10910" y="72237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5" name="Picture 2">
                    <a:extLst>
                      <a:ext uri="{FF2B5EF4-FFF2-40B4-BE49-F238E27FC236}">
                        <a16:creationId xmlns:a16="http://schemas.microsoft.com/office/drawing/2014/main" id="{B47644D2-4586-7946-A9F2-4F624BF5BB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618264" y="722797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6" name="Picture 2">
                    <a:extLst>
                      <a:ext uri="{FF2B5EF4-FFF2-40B4-BE49-F238E27FC236}">
                        <a16:creationId xmlns:a16="http://schemas.microsoft.com/office/drawing/2014/main" id="{62DC0F8E-0299-C873-826A-13AA1855336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08775" y="751134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7" name="Picture 2">
                    <a:extLst>
                      <a:ext uri="{FF2B5EF4-FFF2-40B4-BE49-F238E27FC236}">
                        <a16:creationId xmlns:a16="http://schemas.microsoft.com/office/drawing/2014/main" id="{E2D1A749-A836-2F3A-0A2B-2D9E0313588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8621" y="77495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8" name="Picture 2">
                    <a:extLst>
                      <a:ext uri="{FF2B5EF4-FFF2-40B4-BE49-F238E27FC236}">
                        <a16:creationId xmlns:a16="http://schemas.microsoft.com/office/drawing/2014/main" id="{65178323-FCB3-E7FC-0F14-19C4B066E7C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10910" y="72005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9" name="Picture 2">
                    <a:extLst>
                      <a:ext uri="{FF2B5EF4-FFF2-40B4-BE49-F238E27FC236}">
                        <a16:creationId xmlns:a16="http://schemas.microsoft.com/office/drawing/2014/main" id="{C86EB948-2CB4-EF0B-BB5F-12B12164547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53707" y="683928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0" name="Picture 2">
                    <a:extLst>
                      <a:ext uri="{FF2B5EF4-FFF2-40B4-BE49-F238E27FC236}">
                        <a16:creationId xmlns:a16="http://schemas.microsoft.com/office/drawing/2014/main" id="{B58F57AE-ABA8-6498-0C15-8209A0BDCDC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24186" y="674487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1" name="Picture 2">
                    <a:extLst>
                      <a:ext uri="{FF2B5EF4-FFF2-40B4-BE49-F238E27FC236}">
                        <a16:creationId xmlns:a16="http://schemas.microsoft.com/office/drawing/2014/main" id="{62A63D30-82EC-0C62-7768-AF0F67FB2E2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24339" y="704711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2" name="Picture 2">
                    <a:extLst>
                      <a:ext uri="{FF2B5EF4-FFF2-40B4-BE49-F238E27FC236}">
                        <a16:creationId xmlns:a16="http://schemas.microsoft.com/office/drawing/2014/main" id="{B986EB0A-CAC8-B558-71EA-C9600BD3DA3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71504" y="73022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3" name="Picture 2">
                    <a:extLst>
                      <a:ext uri="{FF2B5EF4-FFF2-40B4-BE49-F238E27FC236}">
                        <a16:creationId xmlns:a16="http://schemas.microsoft.com/office/drawing/2014/main" id="{23332412-2242-43C6-CBBB-28FD3BB6577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22677" y="803883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4" name="Picture 2">
                    <a:extLst>
                      <a:ext uri="{FF2B5EF4-FFF2-40B4-BE49-F238E27FC236}">
                        <a16:creationId xmlns:a16="http://schemas.microsoft.com/office/drawing/2014/main" id="{290F3187-1759-5DED-8CE8-2CB35931506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55387" y="761812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5" name="Picture 2">
                    <a:extLst>
                      <a:ext uri="{FF2B5EF4-FFF2-40B4-BE49-F238E27FC236}">
                        <a16:creationId xmlns:a16="http://schemas.microsoft.com/office/drawing/2014/main" id="{26BD955C-DABA-43CF-C5A6-D683A186E7E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39671" y="773659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6" name="Picture 2">
                    <a:extLst>
                      <a:ext uri="{FF2B5EF4-FFF2-40B4-BE49-F238E27FC236}">
                        <a16:creationId xmlns:a16="http://schemas.microsoft.com/office/drawing/2014/main" id="{64CA868A-2E7A-95A1-E1F6-C946B4EC7FF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87210" y="82891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7" name="Picture 2">
                    <a:extLst>
                      <a:ext uri="{FF2B5EF4-FFF2-40B4-BE49-F238E27FC236}">
                        <a16:creationId xmlns:a16="http://schemas.microsoft.com/office/drawing/2014/main" id="{A1C52291-8432-F049-0D86-DF8F9AE9F29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53258" y="85899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8" name="Picture 2">
                    <a:extLst>
                      <a:ext uri="{FF2B5EF4-FFF2-40B4-BE49-F238E27FC236}">
                        <a16:creationId xmlns:a16="http://schemas.microsoft.com/office/drawing/2014/main" id="{7468F928-307D-AD63-4636-5B49651FA81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73689" y="873399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59" name="Picture 2">
                    <a:extLst>
                      <a:ext uri="{FF2B5EF4-FFF2-40B4-BE49-F238E27FC236}">
                        <a16:creationId xmlns:a16="http://schemas.microsoft.com/office/drawing/2014/main" id="{51E89546-FC6A-DD3B-EF7C-FFDBAA99DB0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79133" y="964194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0" name="Picture 2">
                    <a:extLst>
                      <a:ext uri="{FF2B5EF4-FFF2-40B4-BE49-F238E27FC236}">
                        <a16:creationId xmlns:a16="http://schemas.microsoft.com/office/drawing/2014/main" id="{7D732292-4F1D-EB90-DB89-30B4AA4EFE2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11843" y="92212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1" name="Picture 2">
                    <a:extLst>
                      <a:ext uri="{FF2B5EF4-FFF2-40B4-BE49-F238E27FC236}">
                        <a16:creationId xmlns:a16="http://schemas.microsoft.com/office/drawing/2014/main" id="{35A35DCB-C7E7-3CDB-6408-C1F32E98BE3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758433" y="878841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2" name="Picture 2">
                    <a:extLst>
                      <a:ext uri="{FF2B5EF4-FFF2-40B4-BE49-F238E27FC236}">
                        <a16:creationId xmlns:a16="http://schemas.microsoft.com/office/drawing/2014/main" id="{7686D153-35D1-4EAA-7221-291B299FD5A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96281" y="91015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3" name="Picture 2">
                    <a:extLst>
                      <a:ext uri="{FF2B5EF4-FFF2-40B4-BE49-F238E27FC236}">
                        <a16:creationId xmlns:a16="http://schemas.microsoft.com/office/drawing/2014/main" id="{2C0B849F-C17A-51A5-8FFF-4C2C2F603B1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89394" y="936572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4" name="Picture 2">
                    <a:extLst>
                      <a:ext uri="{FF2B5EF4-FFF2-40B4-BE49-F238E27FC236}">
                        <a16:creationId xmlns:a16="http://schemas.microsoft.com/office/drawing/2014/main" id="{B255447C-467D-077F-C0FF-30D018F42D8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93018" y="891293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5" name="Picture 2">
                    <a:extLst>
                      <a:ext uri="{FF2B5EF4-FFF2-40B4-BE49-F238E27FC236}">
                        <a16:creationId xmlns:a16="http://schemas.microsoft.com/office/drawing/2014/main" id="{90540A76-F095-530B-253B-B86D23338EA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53258" y="856677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6" name="Picture 2">
                    <a:extLst>
                      <a:ext uri="{FF2B5EF4-FFF2-40B4-BE49-F238E27FC236}">
                        <a16:creationId xmlns:a16="http://schemas.microsoft.com/office/drawing/2014/main" id="{BD0BE9F5-DCFC-968E-1948-1E5E2DDD5B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83084" y="82705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7" name="Picture 2">
                    <a:extLst>
                      <a:ext uri="{FF2B5EF4-FFF2-40B4-BE49-F238E27FC236}">
                        <a16:creationId xmlns:a16="http://schemas.microsoft.com/office/drawing/2014/main" id="{BBF2E216-D9EF-6D4C-3EB3-BA929FEBF5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42311" y="793136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8" name="Picture 2">
                    <a:extLst>
                      <a:ext uri="{FF2B5EF4-FFF2-40B4-BE49-F238E27FC236}">
                        <a16:creationId xmlns:a16="http://schemas.microsoft.com/office/drawing/2014/main" id="{2E535EF4-B526-C45D-4D10-39ED7A2D9F4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53563" y="817612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69" name="Picture 2">
                    <a:extLst>
                      <a:ext uri="{FF2B5EF4-FFF2-40B4-BE49-F238E27FC236}">
                        <a16:creationId xmlns:a16="http://schemas.microsoft.com/office/drawing/2014/main" id="{BB4CA1C0-F590-BBE4-1CA6-2866733C1B1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53716" y="847835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0" name="Picture 2">
                    <a:extLst>
                      <a:ext uri="{FF2B5EF4-FFF2-40B4-BE49-F238E27FC236}">
                        <a16:creationId xmlns:a16="http://schemas.microsoft.com/office/drawing/2014/main" id="{420A89FA-BF4F-ECAD-A65B-AD471C99AC8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11673" y="886266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1" name="Picture 2">
                    <a:extLst>
                      <a:ext uri="{FF2B5EF4-FFF2-40B4-BE49-F238E27FC236}">
                        <a16:creationId xmlns:a16="http://schemas.microsoft.com/office/drawing/2014/main" id="{DF68219A-984B-ABAA-492A-E84F1EBF92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67855" y="944458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2" name="Picture 2">
                    <a:extLst>
                      <a:ext uri="{FF2B5EF4-FFF2-40B4-BE49-F238E27FC236}">
                        <a16:creationId xmlns:a16="http://schemas.microsoft.com/office/drawing/2014/main" id="{A7D94C9A-7B34-3C4B-433F-FDEE14827F7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0565" y="902387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3" name="Picture 2">
                    <a:extLst>
                      <a:ext uri="{FF2B5EF4-FFF2-40B4-BE49-F238E27FC236}">
                        <a16:creationId xmlns:a16="http://schemas.microsoft.com/office/drawing/2014/main" id="{9E98C0F4-AABA-A743-6DCE-8C06DF294EB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84849" y="914234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4" name="Picture 2">
                    <a:extLst>
                      <a:ext uri="{FF2B5EF4-FFF2-40B4-BE49-F238E27FC236}">
                        <a16:creationId xmlns:a16="http://schemas.microsoft.com/office/drawing/2014/main" id="{624144EF-F68C-8CD6-04FF-C5AA80F2C39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50821" y="949275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5" name="Picture 2">
                    <a:extLst>
                      <a:ext uri="{FF2B5EF4-FFF2-40B4-BE49-F238E27FC236}">
                        <a16:creationId xmlns:a16="http://schemas.microsoft.com/office/drawing/2014/main" id="{7C83551A-E4CA-EEEE-EAC0-3851BB97B92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070958">
                    <a:off x="657626" y="90403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6" name="Picture 2">
                    <a:extLst>
                      <a:ext uri="{FF2B5EF4-FFF2-40B4-BE49-F238E27FC236}">
                        <a16:creationId xmlns:a16="http://schemas.microsoft.com/office/drawing/2014/main" id="{967303BC-9BEC-20BA-510C-B0844AC8F4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87489" y="933711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7" name="Picture 2">
                    <a:extLst>
                      <a:ext uri="{FF2B5EF4-FFF2-40B4-BE49-F238E27FC236}">
                        <a16:creationId xmlns:a16="http://schemas.microsoft.com/office/drawing/2014/main" id="{2EEE9940-B7E9-D7A1-A430-7406D2EFF4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98741" y="958187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8" name="Picture 2">
                    <a:extLst>
                      <a:ext uri="{FF2B5EF4-FFF2-40B4-BE49-F238E27FC236}">
                        <a16:creationId xmlns:a16="http://schemas.microsoft.com/office/drawing/2014/main" id="{AAD56E7D-C209-E261-F988-F22174C3E20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62755">
                    <a:off x="601373" y="963297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79" name="Picture 2">
                    <a:extLst>
                      <a:ext uri="{FF2B5EF4-FFF2-40B4-BE49-F238E27FC236}">
                        <a16:creationId xmlns:a16="http://schemas.microsoft.com/office/drawing/2014/main" id="{691A624E-71D7-FCD7-204B-7C0B7F0BB2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09879" y="194935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0" name="Picture 2">
                    <a:extLst>
                      <a:ext uri="{FF2B5EF4-FFF2-40B4-BE49-F238E27FC236}">
                        <a16:creationId xmlns:a16="http://schemas.microsoft.com/office/drawing/2014/main" id="{F6828AA4-2F19-BA7F-C934-A79A57EC1AF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87145" y="192694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1" name="Picture 2">
                    <a:extLst>
                      <a:ext uri="{FF2B5EF4-FFF2-40B4-BE49-F238E27FC236}">
                        <a16:creationId xmlns:a16="http://schemas.microsoft.com/office/drawing/2014/main" id="{0ED281B5-4ED3-2A5F-C9AA-14CB47008B9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24993" y="224005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2" name="Picture 2">
                    <a:extLst>
                      <a:ext uri="{FF2B5EF4-FFF2-40B4-BE49-F238E27FC236}">
                        <a16:creationId xmlns:a16="http://schemas.microsoft.com/office/drawing/2014/main" id="{0994328E-F977-ABF8-B40A-0986ED374D6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4839" y="247823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3" name="Picture 2">
                    <a:extLst>
                      <a:ext uri="{FF2B5EF4-FFF2-40B4-BE49-F238E27FC236}">
                        <a16:creationId xmlns:a16="http://schemas.microsoft.com/office/drawing/2014/main" id="{39D5764F-B59B-1323-8289-5D4FF74BA3C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5096126" flipV="1">
                    <a:off x="292717" y="17912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4" name="Picture 2">
                    <a:extLst>
                      <a:ext uri="{FF2B5EF4-FFF2-40B4-BE49-F238E27FC236}">
                        <a16:creationId xmlns:a16="http://schemas.microsoft.com/office/drawing/2014/main" id="{6A01D1F8-6FEB-5D34-9C40-45C32421F54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78533" y="221417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5" name="Picture 2">
                    <a:extLst>
                      <a:ext uri="{FF2B5EF4-FFF2-40B4-BE49-F238E27FC236}">
                        <a16:creationId xmlns:a16="http://schemas.microsoft.com/office/drawing/2014/main" id="{7C4DDECC-F59A-F45A-4F6B-938071888CD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40385" y="200120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6" name="Picture 2">
                    <a:extLst>
                      <a:ext uri="{FF2B5EF4-FFF2-40B4-BE49-F238E27FC236}">
                        <a16:creationId xmlns:a16="http://schemas.microsoft.com/office/drawing/2014/main" id="{AE58AEE3-EE25-1BA7-D1B8-C698A64C225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38895" y="276754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7" name="Picture 2">
                    <a:extLst>
                      <a:ext uri="{FF2B5EF4-FFF2-40B4-BE49-F238E27FC236}">
                        <a16:creationId xmlns:a16="http://schemas.microsoft.com/office/drawing/2014/main" id="{3DA828C3-66F8-D98C-E761-9749C1579B7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71605" y="234683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8" name="Picture 2">
                    <a:extLst>
                      <a:ext uri="{FF2B5EF4-FFF2-40B4-BE49-F238E27FC236}">
                        <a16:creationId xmlns:a16="http://schemas.microsoft.com/office/drawing/2014/main" id="{A541A814-CCCE-6927-484D-B6476F56973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55889" y="246530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9" name="Picture 2">
                    <a:extLst>
                      <a:ext uri="{FF2B5EF4-FFF2-40B4-BE49-F238E27FC236}">
                        <a16:creationId xmlns:a16="http://schemas.microsoft.com/office/drawing/2014/main" id="{D8BAE39E-9CE3-5400-E904-E866011DFE9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03428" y="30178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0" name="Picture 2">
                    <a:extLst>
                      <a:ext uri="{FF2B5EF4-FFF2-40B4-BE49-F238E27FC236}">
                        <a16:creationId xmlns:a16="http://schemas.microsoft.com/office/drawing/2014/main" id="{5A2E7FCD-FA20-B1B9-5CEE-37AF44C525B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69476" y="331860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1" name="Picture 2">
                    <a:extLst>
                      <a:ext uri="{FF2B5EF4-FFF2-40B4-BE49-F238E27FC236}">
                        <a16:creationId xmlns:a16="http://schemas.microsoft.com/office/drawing/2014/main" id="{6FBDB725-1F4C-838A-2D82-0EDC9903347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89907" y="346269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2" name="Picture 2">
                    <a:extLst>
                      <a:ext uri="{FF2B5EF4-FFF2-40B4-BE49-F238E27FC236}">
                        <a16:creationId xmlns:a16="http://schemas.microsoft.com/office/drawing/2014/main" id="{B79468F6-03C2-AB7F-CAFB-51895ACF355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14805" y="43711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3" name="Picture 2">
                    <a:extLst>
                      <a:ext uri="{FF2B5EF4-FFF2-40B4-BE49-F238E27FC236}">
                        <a16:creationId xmlns:a16="http://schemas.microsoft.com/office/drawing/2014/main" id="{9B492F3E-03B3-36F0-E11C-B4FED6BAF4F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8061" y="394993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4" name="Picture 2">
                    <a:extLst>
                      <a:ext uri="{FF2B5EF4-FFF2-40B4-BE49-F238E27FC236}">
                        <a16:creationId xmlns:a16="http://schemas.microsoft.com/office/drawing/2014/main" id="{A0025511-35B9-1704-203C-7B3DB05813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674651" y="351712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5" name="Picture 2">
                    <a:extLst>
                      <a:ext uri="{FF2B5EF4-FFF2-40B4-BE49-F238E27FC236}">
                        <a16:creationId xmlns:a16="http://schemas.microsoft.com/office/drawing/2014/main" id="{39AE97D6-B41F-27CE-580E-094495DD3E5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12499" y="383022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6" name="Picture 2">
                    <a:extLst>
                      <a:ext uri="{FF2B5EF4-FFF2-40B4-BE49-F238E27FC236}">
                        <a16:creationId xmlns:a16="http://schemas.microsoft.com/office/drawing/2014/main" id="{B0DB9185-E8F9-BFEC-C238-F397709F2B2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12345" y="406841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7" name="Picture 2">
                    <a:extLst>
                      <a:ext uri="{FF2B5EF4-FFF2-40B4-BE49-F238E27FC236}">
                        <a16:creationId xmlns:a16="http://schemas.microsoft.com/office/drawing/2014/main" id="{64BB769D-0904-6887-95C1-DFFF5E2B42B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09236" y="36416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8" name="Picture 2">
                    <a:extLst>
                      <a:ext uri="{FF2B5EF4-FFF2-40B4-BE49-F238E27FC236}">
                        <a16:creationId xmlns:a16="http://schemas.microsoft.com/office/drawing/2014/main" id="{E717526E-EDB6-F075-7427-F5C33EE4349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169476" y="329548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9" name="Picture 2">
                    <a:extLst>
                      <a:ext uri="{FF2B5EF4-FFF2-40B4-BE49-F238E27FC236}">
                        <a16:creationId xmlns:a16="http://schemas.microsoft.com/office/drawing/2014/main" id="{25A10B0C-5086-7A0C-5CB1-F8297181CC9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99302" y="299923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0" name="Picture 2">
                    <a:extLst>
                      <a:ext uri="{FF2B5EF4-FFF2-40B4-BE49-F238E27FC236}">
                        <a16:creationId xmlns:a16="http://schemas.microsoft.com/office/drawing/2014/main" id="{CB506599-686A-BF4F-5001-5522AA6242A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58529" y="266006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1" name="Picture 2">
                    <a:extLst>
                      <a:ext uri="{FF2B5EF4-FFF2-40B4-BE49-F238E27FC236}">
                        <a16:creationId xmlns:a16="http://schemas.microsoft.com/office/drawing/2014/main" id="{67C30AC2-0212-F8FF-C08C-2D5361C2308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69781" y="29048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2" name="Picture 2">
                    <a:extLst>
                      <a:ext uri="{FF2B5EF4-FFF2-40B4-BE49-F238E27FC236}">
                        <a16:creationId xmlns:a16="http://schemas.microsoft.com/office/drawing/2014/main" id="{4869CBD2-0D87-C50B-BF4C-A27164F4C52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69934" y="320706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3" name="Picture 2">
                    <a:extLst>
                      <a:ext uri="{FF2B5EF4-FFF2-40B4-BE49-F238E27FC236}">
                        <a16:creationId xmlns:a16="http://schemas.microsoft.com/office/drawing/2014/main" id="{04762136-8842-350A-43B7-0065E95E21F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427891" y="359137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4" name="Picture 2">
                    <a:extLst>
                      <a:ext uri="{FF2B5EF4-FFF2-40B4-BE49-F238E27FC236}">
                        <a16:creationId xmlns:a16="http://schemas.microsoft.com/office/drawing/2014/main" id="{2856410E-88C5-C797-9C28-5AF880DD909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09708" y="419269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5" name="Picture 2">
                    <a:extLst>
                      <a:ext uri="{FF2B5EF4-FFF2-40B4-BE49-F238E27FC236}">
                        <a16:creationId xmlns:a16="http://schemas.microsoft.com/office/drawing/2014/main" id="{F8F768F0-2659-98A1-9AE6-475207970D4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16783" y="375258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6" name="Picture 2">
                    <a:extLst>
                      <a:ext uri="{FF2B5EF4-FFF2-40B4-BE49-F238E27FC236}">
                        <a16:creationId xmlns:a16="http://schemas.microsoft.com/office/drawing/2014/main" id="{237DA88F-7811-2D0C-7C22-A9E368A956B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01067" y="387105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7" name="Picture 2">
                    <a:extLst>
                      <a:ext uri="{FF2B5EF4-FFF2-40B4-BE49-F238E27FC236}">
                        <a16:creationId xmlns:a16="http://schemas.microsoft.com/office/drawing/2014/main" id="{B185E054-0999-BA31-6B8B-C3B585CA95A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48606" y="442358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8" name="Picture 2">
                    <a:extLst>
                      <a:ext uri="{FF2B5EF4-FFF2-40B4-BE49-F238E27FC236}">
                        <a16:creationId xmlns:a16="http://schemas.microsoft.com/office/drawing/2014/main" id="{2F4BB572-9149-78B7-859C-5943AA68668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99245" y="496254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9" name="Picture 2">
                    <a:extLst>
                      <a:ext uri="{FF2B5EF4-FFF2-40B4-BE49-F238E27FC236}">
                        <a16:creationId xmlns:a16="http://schemas.microsoft.com/office/drawing/2014/main" id="{F460947F-2355-D884-1B6F-4F77A5FDE6C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7179" y="50780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0" name="Picture 2">
                    <a:extLst>
                      <a:ext uri="{FF2B5EF4-FFF2-40B4-BE49-F238E27FC236}">
                        <a16:creationId xmlns:a16="http://schemas.microsoft.com/office/drawing/2014/main" id="{DAB81B00-26D0-AA9F-7486-E776CB06392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27025" y="531618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1" name="Picture 2">
                    <a:extLst>
                      <a:ext uri="{FF2B5EF4-FFF2-40B4-BE49-F238E27FC236}">
                        <a16:creationId xmlns:a16="http://schemas.microsoft.com/office/drawing/2014/main" id="{1096DBDD-88BB-A0C4-47AD-234F9626C81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44480" y="440498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2" name="Picture 2">
                    <a:extLst>
                      <a:ext uri="{FF2B5EF4-FFF2-40B4-BE49-F238E27FC236}">
                        <a16:creationId xmlns:a16="http://schemas.microsoft.com/office/drawing/2014/main" id="{446E8890-9DF5-F080-88C0-5638777FB82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03707" y="406581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3" name="Picture 2">
                    <a:extLst>
                      <a:ext uri="{FF2B5EF4-FFF2-40B4-BE49-F238E27FC236}">
                        <a16:creationId xmlns:a16="http://schemas.microsoft.com/office/drawing/2014/main" id="{426AC78A-31EA-0F2A-D485-8F13600CB35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14959" y="431058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4" name="Picture 2">
                    <a:extLst>
                      <a:ext uri="{FF2B5EF4-FFF2-40B4-BE49-F238E27FC236}">
                        <a16:creationId xmlns:a16="http://schemas.microsoft.com/office/drawing/2014/main" id="{2C3FD938-0FE7-B51A-DA4F-B564EAE2F44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15112" y="46128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5" name="Picture 2">
                    <a:extLst>
                      <a:ext uri="{FF2B5EF4-FFF2-40B4-BE49-F238E27FC236}">
                        <a16:creationId xmlns:a16="http://schemas.microsoft.com/office/drawing/2014/main" id="{57249829-55EB-15F0-17D7-3ECD568CA0D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142571" y="483915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6" name="Picture 2">
                    <a:extLst>
                      <a:ext uri="{FF2B5EF4-FFF2-40B4-BE49-F238E27FC236}">
                        <a16:creationId xmlns:a16="http://schemas.microsoft.com/office/drawing/2014/main" id="{DECD44B4-9F58-CEB3-D0E6-98BB248781A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38316" y="557728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7" name="Picture 2">
                    <a:extLst>
                      <a:ext uri="{FF2B5EF4-FFF2-40B4-BE49-F238E27FC236}">
                        <a16:creationId xmlns:a16="http://schemas.microsoft.com/office/drawing/2014/main" id="{A3BD2886-3A5C-8124-9B0C-DD6A7FC50E3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71026" y="515657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8" name="Picture 2">
                    <a:extLst>
                      <a:ext uri="{FF2B5EF4-FFF2-40B4-BE49-F238E27FC236}">
                        <a16:creationId xmlns:a16="http://schemas.microsoft.com/office/drawing/2014/main" id="{517AF928-109D-2C0B-B472-CBE2D49486C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655310" y="527504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9" name="Picture 2">
                    <a:extLst>
                      <a:ext uri="{FF2B5EF4-FFF2-40B4-BE49-F238E27FC236}">
                        <a16:creationId xmlns:a16="http://schemas.microsoft.com/office/drawing/2014/main" id="{E6D7ABD6-E176-27ED-749E-119E66D9AF4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02849" y="582757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0" name="Picture 2">
                    <a:extLst>
                      <a:ext uri="{FF2B5EF4-FFF2-40B4-BE49-F238E27FC236}">
                        <a16:creationId xmlns:a16="http://schemas.microsoft.com/office/drawing/2014/main" id="{B51F6F6C-14BB-3DEE-2C74-A74BC0D3E38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39071" y="58139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1" name="Picture 2">
                    <a:extLst>
                      <a:ext uri="{FF2B5EF4-FFF2-40B4-BE49-F238E27FC236}">
                        <a16:creationId xmlns:a16="http://schemas.microsoft.com/office/drawing/2014/main" id="{57E34E61-EF48-E8CB-9862-115E88EAB89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68897" y="612834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2" name="Picture 2">
                    <a:extLst>
                      <a:ext uri="{FF2B5EF4-FFF2-40B4-BE49-F238E27FC236}">
                        <a16:creationId xmlns:a16="http://schemas.microsoft.com/office/drawing/2014/main" id="{2F4B0EE4-45C7-2AC5-3435-BF801E22FC0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68744" y="631211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3" name="Picture 2">
                    <a:extLst>
                      <a:ext uri="{FF2B5EF4-FFF2-40B4-BE49-F238E27FC236}">
                        <a16:creationId xmlns:a16="http://schemas.microsoft.com/office/drawing/2014/main" id="{4B20C6BD-C577-1316-BA68-7181733FA21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6898" y="67993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4" name="Picture 2">
                    <a:extLst>
                      <a:ext uri="{FF2B5EF4-FFF2-40B4-BE49-F238E27FC236}">
                        <a16:creationId xmlns:a16="http://schemas.microsoft.com/office/drawing/2014/main" id="{79B2D46B-DBC3-F42F-4CCF-441B13B05E6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753488" y="636653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5" name="Picture 2">
                    <a:extLst>
                      <a:ext uri="{FF2B5EF4-FFF2-40B4-BE49-F238E27FC236}">
                        <a16:creationId xmlns:a16="http://schemas.microsoft.com/office/drawing/2014/main" id="{CB7E7B5A-7D9F-A006-8B0B-FA190C221FB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91336" y="667963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6" name="Picture 2">
                    <a:extLst>
                      <a:ext uri="{FF2B5EF4-FFF2-40B4-BE49-F238E27FC236}">
                        <a16:creationId xmlns:a16="http://schemas.microsoft.com/office/drawing/2014/main" id="{D9789F7D-8B1F-6020-D831-FC18BFC9C2C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91182" y="69178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7" name="Picture 2">
                    <a:extLst>
                      <a:ext uri="{FF2B5EF4-FFF2-40B4-BE49-F238E27FC236}">
                        <a16:creationId xmlns:a16="http://schemas.microsoft.com/office/drawing/2014/main" id="{16CCCEA6-E877-56EB-2523-5D7E69DC9A6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88073" y="649105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8" name="Picture 2">
                    <a:extLst>
                      <a:ext uri="{FF2B5EF4-FFF2-40B4-BE49-F238E27FC236}">
                        <a16:creationId xmlns:a16="http://schemas.microsoft.com/office/drawing/2014/main" id="{22C1BCDD-6C3E-2C8D-6FC4-D355D9795F8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68897" y="61052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9" name="Picture 2">
                    <a:extLst>
                      <a:ext uri="{FF2B5EF4-FFF2-40B4-BE49-F238E27FC236}">
                        <a16:creationId xmlns:a16="http://schemas.microsoft.com/office/drawing/2014/main" id="{97FD1E90-D320-7B02-17B5-BB93EA9D05D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98723" y="580897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0" name="Picture 2">
                    <a:extLst>
                      <a:ext uri="{FF2B5EF4-FFF2-40B4-BE49-F238E27FC236}">
                        <a16:creationId xmlns:a16="http://schemas.microsoft.com/office/drawing/2014/main" id="{F29F49FC-82C1-A934-B4B6-BA06F725C06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457950" y="546980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1" name="Picture 2">
                    <a:extLst>
                      <a:ext uri="{FF2B5EF4-FFF2-40B4-BE49-F238E27FC236}">
                        <a16:creationId xmlns:a16="http://schemas.microsoft.com/office/drawing/2014/main" id="{1B3D0054-471C-CBFD-01EE-AA4C71C4085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69202" y="571456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2" name="Picture 2">
                    <a:extLst>
                      <a:ext uri="{FF2B5EF4-FFF2-40B4-BE49-F238E27FC236}">
                        <a16:creationId xmlns:a16="http://schemas.microsoft.com/office/drawing/2014/main" id="{CD95C4C4-9012-038D-6547-47D18CE0F46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669355" y="601680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3" name="Picture 2">
                    <a:extLst>
                      <a:ext uri="{FF2B5EF4-FFF2-40B4-BE49-F238E27FC236}">
                        <a16:creationId xmlns:a16="http://schemas.microsoft.com/office/drawing/2014/main" id="{A7050978-3A39-FF33-BA10-B912F5B0DED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06728" y="644078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4" name="Picture 2">
                    <a:extLst>
                      <a:ext uri="{FF2B5EF4-FFF2-40B4-BE49-F238E27FC236}">
                        <a16:creationId xmlns:a16="http://schemas.microsoft.com/office/drawing/2014/main" id="{A311A5F8-F825-8F5D-20DA-D1866A4B8B7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04913" y="511683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5" name="Picture 2">
                    <a:extLst>
                      <a:ext uri="{FF2B5EF4-FFF2-40B4-BE49-F238E27FC236}">
                        <a16:creationId xmlns:a16="http://schemas.microsoft.com/office/drawing/2014/main" id="{6847FE2C-5B53-3222-3D0C-5150AFCAB87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03091" y="620832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6" name="Picture 2">
                    <a:extLst>
                      <a:ext uri="{FF2B5EF4-FFF2-40B4-BE49-F238E27FC236}">
                        <a16:creationId xmlns:a16="http://schemas.microsoft.com/office/drawing/2014/main" id="{0B2AC28B-AB1E-78B9-D2E4-DF2376F8DB0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40939" y="65214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7" name="Picture 2">
                    <a:extLst>
                      <a:ext uri="{FF2B5EF4-FFF2-40B4-BE49-F238E27FC236}">
                        <a16:creationId xmlns:a16="http://schemas.microsoft.com/office/drawing/2014/main" id="{C7A1B7A1-ECA1-59C6-8854-C331B0F2ECE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1273127">
                    <a:off x="133855" y="56027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8" name="Picture 2">
                    <a:extLst>
                      <a:ext uri="{FF2B5EF4-FFF2-40B4-BE49-F238E27FC236}">
                        <a16:creationId xmlns:a16="http://schemas.microsoft.com/office/drawing/2014/main" id="{7DC1EADE-6AFD-F2F6-9ED7-BD929EF3936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542675">
                    <a:off x="164730" y="60237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8403685E-4D05-166C-8AF6-F26F67746CA1}"/>
                    </a:ext>
                  </a:extLst>
                </p:cNvPr>
                <p:cNvGrpSpPr/>
                <p:nvPr/>
              </p:nvGrpSpPr>
              <p:grpSpPr>
                <a:xfrm rot="5400000">
                  <a:off x="1466379" y="8429487"/>
                  <a:ext cx="672209" cy="2397247"/>
                  <a:chOff x="5124601" y="5489293"/>
                  <a:chExt cx="672209" cy="2397247"/>
                </a:xfrm>
              </p:grpSpPr>
              <p:pic>
                <p:nvPicPr>
                  <p:cNvPr id="114" name="Picture 2">
                    <a:extLst>
                      <a:ext uri="{FF2B5EF4-FFF2-40B4-BE49-F238E27FC236}">
                        <a16:creationId xmlns:a16="http://schemas.microsoft.com/office/drawing/2014/main" id="{AC11DF4F-4F17-A720-FE38-DC901F9DC7C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486378" y="699799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5" name="Picture 2">
                    <a:extLst>
                      <a:ext uri="{FF2B5EF4-FFF2-40B4-BE49-F238E27FC236}">
                        <a16:creationId xmlns:a16="http://schemas.microsoft.com/office/drawing/2014/main" id="{7AA92841-29DA-E1AD-D74B-A10B85A6A5C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724675" y="751978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6" name="Picture 2">
                    <a:extLst>
                      <a:ext uri="{FF2B5EF4-FFF2-40B4-BE49-F238E27FC236}">
                        <a16:creationId xmlns:a16="http://schemas.microsoft.com/office/drawing/2014/main" id="{84DA2B86-649E-22C1-0091-A640FA09164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8592519" flipH="1">
                    <a:off x="5272279" y="747556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7" name="Picture 2">
                    <a:extLst>
                      <a:ext uri="{FF2B5EF4-FFF2-40B4-BE49-F238E27FC236}">
                        <a16:creationId xmlns:a16="http://schemas.microsoft.com/office/drawing/2014/main" id="{20F4292D-A14F-5DF4-C5C0-258637D3DA9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633301" y="734070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8" name="Picture 2">
                    <a:extLst>
                      <a:ext uri="{FF2B5EF4-FFF2-40B4-BE49-F238E27FC236}">
                        <a16:creationId xmlns:a16="http://schemas.microsoft.com/office/drawing/2014/main" id="{A5690004-3248-8E99-B991-D25CDB898B8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490504" y="69794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9" name="Picture 2">
                    <a:extLst>
                      <a:ext uri="{FF2B5EF4-FFF2-40B4-BE49-F238E27FC236}">
                        <a16:creationId xmlns:a16="http://schemas.microsoft.com/office/drawing/2014/main" id="{56C2E0A0-33BA-80F4-9A35-0E5FBAE4054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420025" y="68849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0" name="Picture 2">
                    <a:extLst>
                      <a:ext uri="{FF2B5EF4-FFF2-40B4-BE49-F238E27FC236}">
                        <a16:creationId xmlns:a16="http://schemas.microsoft.com/office/drawing/2014/main" id="{B0CD93D3-ED9B-C789-BFFF-B25578275BC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319872" y="71872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1" name="Picture 2">
                    <a:extLst>
                      <a:ext uri="{FF2B5EF4-FFF2-40B4-BE49-F238E27FC236}">
                        <a16:creationId xmlns:a16="http://schemas.microsoft.com/office/drawing/2014/main" id="{D74A38C7-D93C-BB93-6180-BF312BBF7D2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472707" y="744234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2" name="Picture 2">
                    <a:extLst>
                      <a:ext uri="{FF2B5EF4-FFF2-40B4-BE49-F238E27FC236}">
                        <a16:creationId xmlns:a16="http://schemas.microsoft.com/office/drawing/2014/main" id="{45097686-4E78-F460-8201-A9A41DAD9F2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579964" y="548929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3" name="Picture 2">
                    <a:extLst>
                      <a:ext uri="{FF2B5EF4-FFF2-40B4-BE49-F238E27FC236}">
                        <a16:creationId xmlns:a16="http://schemas.microsoft.com/office/drawing/2014/main" id="{090C9CFB-2453-D230-1B5A-16F27FE97AA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405895" y="571740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4" name="Picture 2">
                    <a:extLst>
                      <a:ext uri="{FF2B5EF4-FFF2-40B4-BE49-F238E27FC236}">
                        <a16:creationId xmlns:a16="http://schemas.microsoft.com/office/drawing/2014/main" id="{B4A4A77E-2710-C04E-84CC-9A3375DBDE6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341362" y="596768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5" name="Picture 2">
                    <a:extLst>
                      <a:ext uri="{FF2B5EF4-FFF2-40B4-BE49-F238E27FC236}">
                        <a16:creationId xmlns:a16="http://schemas.microsoft.com/office/drawing/2014/main" id="{BE357C60-62D1-174F-5804-6DB2EC532BB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605140" y="59540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6" name="Picture 2">
                    <a:extLst>
                      <a:ext uri="{FF2B5EF4-FFF2-40B4-BE49-F238E27FC236}">
                        <a16:creationId xmlns:a16="http://schemas.microsoft.com/office/drawing/2014/main" id="{5B49FACE-D99A-D317-C319-439C4E2B1C2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475314" y="626846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7" name="Picture 2">
                    <a:extLst>
                      <a:ext uri="{FF2B5EF4-FFF2-40B4-BE49-F238E27FC236}">
                        <a16:creationId xmlns:a16="http://schemas.microsoft.com/office/drawing/2014/main" id="{C901AB2E-0776-763F-EDDE-A7E74A48C8D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575467" y="645222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8" name="Picture 2">
                    <a:extLst>
                      <a:ext uri="{FF2B5EF4-FFF2-40B4-BE49-F238E27FC236}">
                        <a16:creationId xmlns:a16="http://schemas.microsoft.com/office/drawing/2014/main" id="{A8CA16DD-C7D5-D441-38D9-4653E2DAA49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537313" y="693946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9" name="Picture 2">
                    <a:extLst>
                      <a:ext uri="{FF2B5EF4-FFF2-40B4-BE49-F238E27FC236}">
                        <a16:creationId xmlns:a16="http://schemas.microsoft.com/office/drawing/2014/main" id="{10FB1763-4E80-9D5B-23F0-E60BDD34066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3324499" flipH="1">
                    <a:off x="5328027" y="630353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0" name="Picture 2">
                    <a:extLst>
                      <a:ext uri="{FF2B5EF4-FFF2-40B4-BE49-F238E27FC236}">
                        <a16:creationId xmlns:a16="http://schemas.microsoft.com/office/drawing/2014/main" id="{8497FB51-809F-3EFC-A02E-79B8A9CB132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252875" y="681975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1" name="Picture 2">
                    <a:extLst>
                      <a:ext uri="{FF2B5EF4-FFF2-40B4-BE49-F238E27FC236}">
                        <a16:creationId xmlns:a16="http://schemas.microsoft.com/office/drawing/2014/main" id="{9826EB43-E5F3-C177-0374-E094D394900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353029" y="705793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2" name="Picture 2">
                    <a:extLst>
                      <a:ext uri="{FF2B5EF4-FFF2-40B4-BE49-F238E27FC236}">
                        <a16:creationId xmlns:a16="http://schemas.microsoft.com/office/drawing/2014/main" id="{FE58B887-8A3D-9679-A9A2-808640DDBC4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556138" y="663117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3" name="Picture 2">
                    <a:extLst>
                      <a:ext uri="{FF2B5EF4-FFF2-40B4-BE49-F238E27FC236}">
                        <a16:creationId xmlns:a16="http://schemas.microsoft.com/office/drawing/2014/main" id="{046B62A3-C1F3-2535-4B4A-58A7D80D232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475314" y="624533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4" name="Picture 2">
                    <a:extLst>
                      <a:ext uri="{FF2B5EF4-FFF2-40B4-BE49-F238E27FC236}">
                        <a16:creationId xmlns:a16="http://schemas.microsoft.com/office/drawing/2014/main" id="{531EF20B-F6F6-01FE-8DF3-6FFB4129DA5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345488" y="594909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5" name="Picture 2">
                    <a:extLst>
                      <a:ext uri="{FF2B5EF4-FFF2-40B4-BE49-F238E27FC236}">
                        <a16:creationId xmlns:a16="http://schemas.microsoft.com/office/drawing/2014/main" id="{A6C57068-DA59-AD2D-80EE-3D739254735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386261" y="560992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6" name="Picture 2">
                    <a:extLst>
                      <a:ext uri="{FF2B5EF4-FFF2-40B4-BE49-F238E27FC236}">
                        <a16:creationId xmlns:a16="http://schemas.microsoft.com/office/drawing/2014/main" id="{CB848370-D1C3-1595-01DC-65F10E7CC1D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275009" y="585468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7" name="Picture 2">
                    <a:extLst>
                      <a:ext uri="{FF2B5EF4-FFF2-40B4-BE49-F238E27FC236}">
                        <a16:creationId xmlns:a16="http://schemas.microsoft.com/office/drawing/2014/main" id="{7627B751-23D1-41F5-17E5-6ED8F9C5674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174856" y="615692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8" name="Picture 2">
                    <a:extLst>
                      <a:ext uri="{FF2B5EF4-FFF2-40B4-BE49-F238E27FC236}">
                        <a16:creationId xmlns:a16="http://schemas.microsoft.com/office/drawing/2014/main" id="{4C53E2F6-199F-CD19-29A0-E32BD4BE1A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 flipH="1" flipV="1">
                    <a:off x="5337483" y="658090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9" name="Picture 2">
                    <a:extLst>
                      <a:ext uri="{FF2B5EF4-FFF2-40B4-BE49-F238E27FC236}">
                        <a16:creationId xmlns:a16="http://schemas.microsoft.com/office/drawing/2014/main" id="{ACD6BDCA-5FF4-4AC6-8E99-6E9D9C48A2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7484025" flipH="1">
                    <a:off x="5541120" y="634844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0" name="Picture 2">
                    <a:extLst>
                      <a:ext uri="{FF2B5EF4-FFF2-40B4-BE49-F238E27FC236}">
                        <a16:creationId xmlns:a16="http://schemas.microsoft.com/office/drawing/2014/main" id="{3C51163F-95D1-E6FD-8BE2-B5E55ACF070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703272" y="66615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1" name="Picture 2">
                    <a:extLst>
                      <a:ext uri="{FF2B5EF4-FFF2-40B4-BE49-F238E27FC236}">
                        <a16:creationId xmlns:a16="http://schemas.microsoft.com/office/drawing/2014/main" id="{5529F2BA-3208-6368-2F4D-655499AA16D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725406" y="569647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42" name="Picture 2">
                    <a:extLst>
                      <a:ext uri="{FF2B5EF4-FFF2-40B4-BE49-F238E27FC236}">
                        <a16:creationId xmlns:a16="http://schemas.microsoft.com/office/drawing/2014/main" id="{A66211CF-71E9-06ED-3FF2-CF68056267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H="1">
                    <a:off x="5625253" y="599871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FC7F75E5-DDEE-E0AE-4C1C-5C225CB93C8A}"/>
                    </a:ext>
                  </a:extLst>
                </p:cNvPr>
                <p:cNvGrpSpPr/>
                <p:nvPr/>
              </p:nvGrpSpPr>
              <p:grpSpPr>
                <a:xfrm flipH="1">
                  <a:off x="2665022" y="1898245"/>
                  <a:ext cx="915956" cy="8060834"/>
                  <a:chOff x="61558" y="1938896"/>
                  <a:chExt cx="915956" cy="8060834"/>
                </a:xfrm>
              </p:grpSpPr>
              <p:pic>
                <p:nvPicPr>
                  <p:cNvPr id="18" name="Picture 2">
                    <a:extLst>
                      <a:ext uri="{FF2B5EF4-FFF2-40B4-BE49-F238E27FC236}">
                        <a16:creationId xmlns:a16="http://schemas.microsoft.com/office/drawing/2014/main" id="{1DB93143-5BA5-4D97-E375-93BE6EA9ECC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57833" y="685787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" name="Picture 2">
                    <a:extLst>
                      <a:ext uri="{FF2B5EF4-FFF2-40B4-BE49-F238E27FC236}">
                        <a16:creationId xmlns:a16="http://schemas.microsoft.com/office/drawing/2014/main" id="{77E83FF0-ACFE-AEFD-EAE3-9DE5C6377DC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10910" y="72237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" name="Picture 2">
                    <a:extLst>
                      <a:ext uri="{FF2B5EF4-FFF2-40B4-BE49-F238E27FC236}">
                        <a16:creationId xmlns:a16="http://schemas.microsoft.com/office/drawing/2014/main" id="{79F42E70-B399-8304-1C2C-661699CE4AB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618264" y="722797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" name="Picture 2">
                    <a:extLst>
                      <a:ext uri="{FF2B5EF4-FFF2-40B4-BE49-F238E27FC236}">
                        <a16:creationId xmlns:a16="http://schemas.microsoft.com/office/drawing/2014/main" id="{F3DCB442-8105-04EC-D13A-B58516E9240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08775" y="751134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" name="Picture 2">
                    <a:extLst>
                      <a:ext uri="{FF2B5EF4-FFF2-40B4-BE49-F238E27FC236}">
                        <a16:creationId xmlns:a16="http://schemas.microsoft.com/office/drawing/2014/main" id="{F8E3D849-9706-EC13-37DB-53D647F388E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8621" y="77495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" name="Picture 2">
                    <a:extLst>
                      <a:ext uri="{FF2B5EF4-FFF2-40B4-BE49-F238E27FC236}">
                        <a16:creationId xmlns:a16="http://schemas.microsoft.com/office/drawing/2014/main" id="{FC74B30D-C059-EF27-CC88-6974436D7A6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10910" y="72005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" name="Picture 2">
                    <a:extLst>
                      <a:ext uri="{FF2B5EF4-FFF2-40B4-BE49-F238E27FC236}">
                        <a16:creationId xmlns:a16="http://schemas.microsoft.com/office/drawing/2014/main" id="{2E72779D-B650-9747-51AE-7831284A588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53707" y="683928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5" name="Picture 2">
                    <a:extLst>
                      <a:ext uri="{FF2B5EF4-FFF2-40B4-BE49-F238E27FC236}">
                        <a16:creationId xmlns:a16="http://schemas.microsoft.com/office/drawing/2014/main" id="{CC768B1D-A4D2-13CC-9E1A-063C6554FF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24186" y="674487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6" name="Picture 2">
                    <a:extLst>
                      <a:ext uri="{FF2B5EF4-FFF2-40B4-BE49-F238E27FC236}">
                        <a16:creationId xmlns:a16="http://schemas.microsoft.com/office/drawing/2014/main" id="{339BE934-5CCE-81A7-C91C-11A14A4A8DE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24339" y="704711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2">
                    <a:extLst>
                      <a:ext uri="{FF2B5EF4-FFF2-40B4-BE49-F238E27FC236}">
                        <a16:creationId xmlns:a16="http://schemas.microsoft.com/office/drawing/2014/main" id="{6B502A18-4BA7-CCCE-1AB1-D94C6F154FE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71504" y="73022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8" name="Picture 2">
                    <a:extLst>
                      <a:ext uri="{FF2B5EF4-FFF2-40B4-BE49-F238E27FC236}">
                        <a16:creationId xmlns:a16="http://schemas.microsoft.com/office/drawing/2014/main" id="{B847CDA9-05A9-61FD-1047-2B7A227DE7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22677" y="803883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9" name="Picture 2">
                    <a:extLst>
                      <a:ext uri="{FF2B5EF4-FFF2-40B4-BE49-F238E27FC236}">
                        <a16:creationId xmlns:a16="http://schemas.microsoft.com/office/drawing/2014/main" id="{0AB9D51A-B600-9EDC-B8A0-D67BCBC66CC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55387" y="761812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0" name="Picture 2">
                    <a:extLst>
                      <a:ext uri="{FF2B5EF4-FFF2-40B4-BE49-F238E27FC236}">
                        <a16:creationId xmlns:a16="http://schemas.microsoft.com/office/drawing/2014/main" id="{6EF7A148-0D69-C364-144D-229A256F4F8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39671" y="773659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1" name="Picture 2">
                    <a:extLst>
                      <a:ext uri="{FF2B5EF4-FFF2-40B4-BE49-F238E27FC236}">
                        <a16:creationId xmlns:a16="http://schemas.microsoft.com/office/drawing/2014/main" id="{32377111-1D6F-30A7-6748-856939454D5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87210" y="82891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2" name="Picture 2">
                    <a:extLst>
                      <a:ext uri="{FF2B5EF4-FFF2-40B4-BE49-F238E27FC236}">
                        <a16:creationId xmlns:a16="http://schemas.microsoft.com/office/drawing/2014/main" id="{6B283BE0-918D-B2BE-06A5-E379F642989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53258" y="85899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3" name="Picture 2">
                    <a:extLst>
                      <a:ext uri="{FF2B5EF4-FFF2-40B4-BE49-F238E27FC236}">
                        <a16:creationId xmlns:a16="http://schemas.microsoft.com/office/drawing/2014/main" id="{EEC4E1C1-1EF7-5BA5-4473-02BD228E59C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73689" y="873399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4" name="Picture 2">
                    <a:extLst>
                      <a:ext uri="{FF2B5EF4-FFF2-40B4-BE49-F238E27FC236}">
                        <a16:creationId xmlns:a16="http://schemas.microsoft.com/office/drawing/2014/main" id="{A59F1795-DFD2-9E75-CA08-0133935CF0B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79133" y="964194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5" name="Picture 2">
                    <a:extLst>
                      <a:ext uri="{FF2B5EF4-FFF2-40B4-BE49-F238E27FC236}">
                        <a16:creationId xmlns:a16="http://schemas.microsoft.com/office/drawing/2014/main" id="{0F168989-CC9B-7BD7-AA57-B02270127B9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11843" y="92212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6" name="Picture 2">
                    <a:extLst>
                      <a:ext uri="{FF2B5EF4-FFF2-40B4-BE49-F238E27FC236}">
                        <a16:creationId xmlns:a16="http://schemas.microsoft.com/office/drawing/2014/main" id="{A829F0CF-7D8B-BA5B-B932-8C0D540A0B5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758433" y="878841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7" name="Picture 2">
                    <a:extLst>
                      <a:ext uri="{FF2B5EF4-FFF2-40B4-BE49-F238E27FC236}">
                        <a16:creationId xmlns:a16="http://schemas.microsoft.com/office/drawing/2014/main" id="{BB86AACF-BE07-EE9B-93C0-5336E2F91A5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96281" y="91015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8" name="Picture 2">
                    <a:extLst>
                      <a:ext uri="{FF2B5EF4-FFF2-40B4-BE49-F238E27FC236}">
                        <a16:creationId xmlns:a16="http://schemas.microsoft.com/office/drawing/2014/main" id="{AE2F977F-0BD0-E292-CE32-B6EEAACD725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89394" y="936572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9" name="Picture 2">
                    <a:extLst>
                      <a:ext uri="{FF2B5EF4-FFF2-40B4-BE49-F238E27FC236}">
                        <a16:creationId xmlns:a16="http://schemas.microsoft.com/office/drawing/2014/main" id="{CFDA4A13-1533-5595-C658-C6CFADD6021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93018" y="891293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0" name="Picture 2">
                    <a:extLst>
                      <a:ext uri="{FF2B5EF4-FFF2-40B4-BE49-F238E27FC236}">
                        <a16:creationId xmlns:a16="http://schemas.microsoft.com/office/drawing/2014/main" id="{A44206A3-F355-CCB2-0D22-0DB68FFAF42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53258" y="856677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1" name="Picture 2">
                    <a:extLst>
                      <a:ext uri="{FF2B5EF4-FFF2-40B4-BE49-F238E27FC236}">
                        <a16:creationId xmlns:a16="http://schemas.microsoft.com/office/drawing/2014/main" id="{B50F0B3D-B939-FED8-B9C1-0B0B52E0F31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83084" y="82705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2" name="Picture 2">
                    <a:extLst>
                      <a:ext uri="{FF2B5EF4-FFF2-40B4-BE49-F238E27FC236}">
                        <a16:creationId xmlns:a16="http://schemas.microsoft.com/office/drawing/2014/main" id="{2365B0A8-7987-2D61-1F16-B23CE80204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42311" y="793136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3" name="Picture 2">
                    <a:extLst>
                      <a:ext uri="{FF2B5EF4-FFF2-40B4-BE49-F238E27FC236}">
                        <a16:creationId xmlns:a16="http://schemas.microsoft.com/office/drawing/2014/main" id="{9226B19F-CDD2-A470-04A6-5A83B404031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53563" y="817612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4" name="Picture 2">
                    <a:extLst>
                      <a:ext uri="{FF2B5EF4-FFF2-40B4-BE49-F238E27FC236}">
                        <a16:creationId xmlns:a16="http://schemas.microsoft.com/office/drawing/2014/main" id="{A0A13E0A-589C-57AF-DE6A-3DB8792F595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53716" y="847835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5" name="Picture 2">
                    <a:extLst>
                      <a:ext uri="{FF2B5EF4-FFF2-40B4-BE49-F238E27FC236}">
                        <a16:creationId xmlns:a16="http://schemas.microsoft.com/office/drawing/2014/main" id="{37B5A9B5-DE3E-241F-A0E8-5D8E8AA456E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11673" y="886266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6" name="Picture 2">
                    <a:extLst>
                      <a:ext uri="{FF2B5EF4-FFF2-40B4-BE49-F238E27FC236}">
                        <a16:creationId xmlns:a16="http://schemas.microsoft.com/office/drawing/2014/main" id="{1E865A20-1D8B-7CB4-7AAB-47F0B7C6094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67855" y="944458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7" name="Picture 2">
                    <a:extLst>
                      <a:ext uri="{FF2B5EF4-FFF2-40B4-BE49-F238E27FC236}">
                        <a16:creationId xmlns:a16="http://schemas.microsoft.com/office/drawing/2014/main" id="{91FA0AB6-429D-349C-D57F-C4A0EA63CAE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0565" y="902387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8" name="Picture 2">
                    <a:extLst>
                      <a:ext uri="{FF2B5EF4-FFF2-40B4-BE49-F238E27FC236}">
                        <a16:creationId xmlns:a16="http://schemas.microsoft.com/office/drawing/2014/main" id="{AA9D2DAC-4098-ADFE-F4E7-7959F3C406B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84849" y="914234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9" name="Picture 2">
                    <a:extLst>
                      <a:ext uri="{FF2B5EF4-FFF2-40B4-BE49-F238E27FC236}">
                        <a16:creationId xmlns:a16="http://schemas.microsoft.com/office/drawing/2014/main" id="{F1B6A0D0-9872-9496-B26A-E21BE4502AE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50821" y="949275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0" name="Picture 2">
                    <a:extLst>
                      <a:ext uri="{FF2B5EF4-FFF2-40B4-BE49-F238E27FC236}">
                        <a16:creationId xmlns:a16="http://schemas.microsoft.com/office/drawing/2014/main" id="{E2223E71-3237-F078-CC02-C7628527CE2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070958">
                    <a:off x="657626" y="90403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1" name="Picture 2">
                    <a:extLst>
                      <a:ext uri="{FF2B5EF4-FFF2-40B4-BE49-F238E27FC236}">
                        <a16:creationId xmlns:a16="http://schemas.microsoft.com/office/drawing/2014/main" id="{BAF5FCA8-63EB-DBA5-46B7-56B0D211B76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87489" y="933711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2" name="Picture 2">
                    <a:extLst>
                      <a:ext uri="{FF2B5EF4-FFF2-40B4-BE49-F238E27FC236}">
                        <a16:creationId xmlns:a16="http://schemas.microsoft.com/office/drawing/2014/main" id="{D5E1E5B7-38C3-A74F-105D-68337AC440B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98741" y="958187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3" name="Picture 2">
                    <a:extLst>
                      <a:ext uri="{FF2B5EF4-FFF2-40B4-BE49-F238E27FC236}">
                        <a16:creationId xmlns:a16="http://schemas.microsoft.com/office/drawing/2014/main" id="{9734A198-7C25-A6F2-2B39-F16AFDECFFD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62755">
                    <a:off x="601373" y="963297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4" name="Picture 2">
                    <a:extLst>
                      <a:ext uri="{FF2B5EF4-FFF2-40B4-BE49-F238E27FC236}">
                        <a16:creationId xmlns:a16="http://schemas.microsoft.com/office/drawing/2014/main" id="{9FC9D36C-AB49-F9B7-B1FA-90166D05C9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09879" y="194935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5" name="Picture 2">
                    <a:extLst>
                      <a:ext uri="{FF2B5EF4-FFF2-40B4-BE49-F238E27FC236}">
                        <a16:creationId xmlns:a16="http://schemas.microsoft.com/office/drawing/2014/main" id="{2A36760D-82D7-0847-0CE7-CD337089B1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87145" y="192694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6" name="Picture 2">
                    <a:extLst>
                      <a:ext uri="{FF2B5EF4-FFF2-40B4-BE49-F238E27FC236}">
                        <a16:creationId xmlns:a16="http://schemas.microsoft.com/office/drawing/2014/main" id="{5DF6DBD1-5664-AF63-340F-80C73CEB44C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24993" y="224005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7" name="Picture 2">
                    <a:extLst>
                      <a:ext uri="{FF2B5EF4-FFF2-40B4-BE49-F238E27FC236}">
                        <a16:creationId xmlns:a16="http://schemas.microsoft.com/office/drawing/2014/main" id="{B1741C9B-F8F0-094C-58C0-D0B849F598F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4839" y="247823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8" name="Picture 2">
                    <a:extLst>
                      <a:ext uri="{FF2B5EF4-FFF2-40B4-BE49-F238E27FC236}">
                        <a16:creationId xmlns:a16="http://schemas.microsoft.com/office/drawing/2014/main" id="{22B6EBDF-06FF-5DCE-616A-E6B3821CAB8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5096126" flipV="1">
                    <a:off x="292717" y="17912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9" name="Picture 2">
                    <a:extLst>
                      <a:ext uri="{FF2B5EF4-FFF2-40B4-BE49-F238E27FC236}">
                        <a16:creationId xmlns:a16="http://schemas.microsoft.com/office/drawing/2014/main" id="{B3D70D78-F3E1-F791-D38A-00127CB2557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78533" y="221417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0" name="Picture 2">
                    <a:extLst>
                      <a:ext uri="{FF2B5EF4-FFF2-40B4-BE49-F238E27FC236}">
                        <a16:creationId xmlns:a16="http://schemas.microsoft.com/office/drawing/2014/main" id="{D0B80649-28B7-941A-8BE0-66D91E8E64A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40385" y="200120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1" name="Picture 2">
                    <a:extLst>
                      <a:ext uri="{FF2B5EF4-FFF2-40B4-BE49-F238E27FC236}">
                        <a16:creationId xmlns:a16="http://schemas.microsoft.com/office/drawing/2014/main" id="{09128FE7-4147-D27B-DD52-E6A455DC023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38895" y="276754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2" name="Picture 2">
                    <a:extLst>
                      <a:ext uri="{FF2B5EF4-FFF2-40B4-BE49-F238E27FC236}">
                        <a16:creationId xmlns:a16="http://schemas.microsoft.com/office/drawing/2014/main" id="{3727DE26-3C1C-C5B2-135A-EC26F60CD92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71605" y="234683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3" name="Picture 2">
                    <a:extLst>
                      <a:ext uri="{FF2B5EF4-FFF2-40B4-BE49-F238E27FC236}">
                        <a16:creationId xmlns:a16="http://schemas.microsoft.com/office/drawing/2014/main" id="{7DF8B607-C5FF-5203-8F83-9502A0DC8F6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55889" y="246530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4" name="Picture 2">
                    <a:extLst>
                      <a:ext uri="{FF2B5EF4-FFF2-40B4-BE49-F238E27FC236}">
                        <a16:creationId xmlns:a16="http://schemas.microsoft.com/office/drawing/2014/main" id="{9559722C-B00A-8195-B3DB-D5AE0FC0ABC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03428" y="30178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5" name="Picture 2">
                    <a:extLst>
                      <a:ext uri="{FF2B5EF4-FFF2-40B4-BE49-F238E27FC236}">
                        <a16:creationId xmlns:a16="http://schemas.microsoft.com/office/drawing/2014/main" id="{17FCEAD0-C30C-1493-71CF-34B57006C07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69476" y="331860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6" name="Picture 2">
                    <a:extLst>
                      <a:ext uri="{FF2B5EF4-FFF2-40B4-BE49-F238E27FC236}">
                        <a16:creationId xmlns:a16="http://schemas.microsoft.com/office/drawing/2014/main" id="{5054A19D-D545-F40C-6610-21151DF95CE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89907" y="346269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7" name="Picture 2">
                    <a:extLst>
                      <a:ext uri="{FF2B5EF4-FFF2-40B4-BE49-F238E27FC236}">
                        <a16:creationId xmlns:a16="http://schemas.microsoft.com/office/drawing/2014/main" id="{7830B59B-C380-E89D-F97A-712D59B2967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14805" y="43711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8" name="Picture 2">
                    <a:extLst>
                      <a:ext uri="{FF2B5EF4-FFF2-40B4-BE49-F238E27FC236}">
                        <a16:creationId xmlns:a16="http://schemas.microsoft.com/office/drawing/2014/main" id="{9376A894-7334-988E-F243-46E01E146D0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8061" y="3949935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9" name="Picture 2">
                    <a:extLst>
                      <a:ext uri="{FF2B5EF4-FFF2-40B4-BE49-F238E27FC236}">
                        <a16:creationId xmlns:a16="http://schemas.microsoft.com/office/drawing/2014/main" id="{D2966FF1-35EC-7087-74E9-F8D793EBA7F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674651" y="351712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0" name="Picture 2">
                    <a:extLst>
                      <a:ext uri="{FF2B5EF4-FFF2-40B4-BE49-F238E27FC236}">
                        <a16:creationId xmlns:a16="http://schemas.microsoft.com/office/drawing/2014/main" id="{00C87395-6F79-71C4-851A-53707092CDE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12499" y="383022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1" name="Picture 2">
                    <a:extLst>
                      <a:ext uri="{FF2B5EF4-FFF2-40B4-BE49-F238E27FC236}">
                        <a16:creationId xmlns:a16="http://schemas.microsoft.com/office/drawing/2014/main" id="{4FF39F14-DAA7-9CF1-80BD-83F7562F1AF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12345" y="406841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2" name="Picture 2">
                    <a:extLst>
                      <a:ext uri="{FF2B5EF4-FFF2-40B4-BE49-F238E27FC236}">
                        <a16:creationId xmlns:a16="http://schemas.microsoft.com/office/drawing/2014/main" id="{166A367B-AB44-EE7C-4323-9E7DE36590F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09236" y="36416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3" name="Picture 2">
                    <a:extLst>
                      <a:ext uri="{FF2B5EF4-FFF2-40B4-BE49-F238E27FC236}">
                        <a16:creationId xmlns:a16="http://schemas.microsoft.com/office/drawing/2014/main" id="{C814874C-7B37-CEAF-0E39-98C15AC893D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169476" y="329548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4" name="Picture 2">
                    <a:extLst>
                      <a:ext uri="{FF2B5EF4-FFF2-40B4-BE49-F238E27FC236}">
                        <a16:creationId xmlns:a16="http://schemas.microsoft.com/office/drawing/2014/main" id="{32F8EA16-5BE9-36F6-E405-3DEA5A3C519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99302" y="299923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5" name="Picture 2">
                    <a:extLst>
                      <a:ext uri="{FF2B5EF4-FFF2-40B4-BE49-F238E27FC236}">
                        <a16:creationId xmlns:a16="http://schemas.microsoft.com/office/drawing/2014/main" id="{D88CEAED-6792-F22D-B5D1-5D803F970AE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58529" y="266006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6" name="Picture 2">
                    <a:extLst>
                      <a:ext uri="{FF2B5EF4-FFF2-40B4-BE49-F238E27FC236}">
                        <a16:creationId xmlns:a16="http://schemas.microsoft.com/office/drawing/2014/main" id="{CE76A366-4B1B-9E4D-AD70-2E58960D56D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69781" y="290482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7" name="Picture 2">
                    <a:extLst>
                      <a:ext uri="{FF2B5EF4-FFF2-40B4-BE49-F238E27FC236}">
                        <a16:creationId xmlns:a16="http://schemas.microsoft.com/office/drawing/2014/main" id="{59481BC4-A255-B7FB-596B-BF812632594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69934" y="320706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8" name="Picture 2">
                    <a:extLst>
                      <a:ext uri="{FF2B5EF4-FFF2-40B4-BE49-F238E27FC236}">
                        <a16:creationId xmlns:a16="http://schemas.microsoft.com/office/drawing/2014/main" id="{6055D57D-78C1-9A9E-8046-BCE7B5F5287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427891" y="359137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9" name="Picture 2">
                    <a:extLst>
                      <a:ext uri="{FF2B5EF4-FFF2-40B4-BE49-F238E27FC236}">
                        <a16:creationId xmlns:a16="http://schemas.microsoft.com/office/drawing/2014/main" id="{AE377B6A-23E8-EB78-C95D-DB174D51D13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09708" y="419269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0" name="Picture 2">
                    <a:extLst>
                      <a:ext uri="{FF2B5EF4-FFF2-40B4-BE49-F238E27FC236}">
                        <a16:creationId xmlns:a16="http://schemas.microsoft.com/office/drawing/2014/main" id="{1476DB2B-4EF3-6DA6-ED33-50595A0C994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16783" y="375258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1" name="Picture 2">
                    <a:extLst>
                      <a:ext uri="{FF2B5EF4-FFF2-40B4-BE49-F238E27FC236}">
                        <a16:creationId xmlns:a16="http://schemas.microsoft.com/office/drawing/2014/main" id="{19AFB220-9068-522F-11B6-62AA319DD4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01067" y="387105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2" name="Picture 2">
                    <a:extLst>
                      <a:ext uri="{FF2B5EF4-FFF2-40B4-BE49-F238E27FC236}">
                        <a16:creationId xmlns:a16="http://schemas.microsoft.com/office/drawing/2014/main" id="{4AF1B6E9-256E-B1E1-168A-312317EC680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48606" y="442358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3" name="Picture 2">
                    <a:extLst>
                      <a:ext uri="{FF2B5EF4-FFF2-40B4-BE49-F238E27FC236}">
                        <a16:creationId xmlns:a16="http://schemas.microsoft.com/office/drawing/2014/main" id="{E5DF6649-871D-8369-05F8-6DF06EF2BD8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99245" y="4962543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4" name="Picture 2">
                    <a:extLst>
                      <a:ext uri="{FF2B5EF4-FFF2-40B4-BE49-F238E27FC236}">
                        <a16:creationId xmlns:a16="http://schemas.microsoft.com/office/drawing/2014/main" id="{DF7CC104-B26C-782C-063F-65EC88C62B4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27179" y="507800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5" name="Picture 2">
                    <a:extLst>
                      <a:ext uri="{FF2B5EF4-FFF2-40B4-BE49-F238E27FC236}">
                        <a16:creationId xmlns:a16="http://schemas.microsoft.com/office/drawing/2014/main" id="{626AA603-2D10-1A43-F715-CE7B65ADF0C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27025" y="531618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6" name="Picture 2">
                    <a:extLst>
                      <a:ext uri="{FF2B5EF4-FFF2-40B4-BE49-F238E27FC236}">
                        <a16:creationId xmlns:a16="http://schemas.microsoft.com/office/drawing/2014/main" id="{BBE5B818-1DDA-C998-E7AF-21669107C4F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44480" y="440498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7" name="Picture 2">
                    <a:extLst>
                      <a:ext uri="{FF2B5EF4-FFF2-40B4-BE49-F238E27FC236}">
                        <a16:creationId xmlns:a16="http://schemas.microsoft.com/office/drawing/2014/main" id="{16B45850-0929-F882-24BC-538FC9A1997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203707" y="406581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8" name="Picture 2">
                    <a:extLst>
                      <a:ext uri="{FF2B5EF4-FFF2-40B4-BE49-F238E27FC236}">
                        <a16:creationId xmlns:a16="http://schemas.microsoft.com/office/drawing/2014/main" id="{12962DAE-3986-BD1A-5FE8-74A7324E036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14959" y="431058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9" name="Picture 2">
                    <a:extLst>
                      <a:ext uri="{FF2B5EF4-FFF2-40B4-BE49-F238E27FC236}">
                        <a16:creationId xmlns:a16="http://schemas.microsoft.com/office/drawing/2014/main" id="{4337374F-F59C-51DC-83B2-39EBAFCBA3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15112" y="461281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0" name="Picture 2">
                    <a:extLst>
                      <a:ext uri="{FF2B5EF4-FFF2-40B4-BE49-F238E27FC236}">
                        <a16:creationId xmlns:a16="http://schemas.microsoft.com/office/drawing/2014/main" id="{F9994D96-5717-B5F6-2EFB-AF847F8E43E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142571" y="483915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1" name="Picture 2">
                    <a:extLst>
                      <a:ext uri="{FF2B5EF4-FFF2-40B4-BE49-F238E27FC236}">
                        <a16:creationId xmlns:a16="http://schemas.microsoft.com/office/drawing/2014/main" id="{AA24B035-2865-C3F1-524E-460E8A890D6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38316" y="557728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2" name="Picture 2">
                    <a:extLst>
                      <a:ext uri="{FF2B5EF4-FFF2-40B4-BE49-F238E27FC236}">
                        <a16:creationId xmlns:a16="http://schemas.microsoft.com/office/drawing/2014/main" id="{FF9FFD72-BBE0-4700-AE9E-8B17494B430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71026" y="515657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3" name="Picture 2">
                    <a:extLst>
                      <a:ext uri="{FF2B5EF4-FFF2-40B4-BE49-F238E27FC236}">
                        <a16:creationId xmlns:a16="http://schemas.microsoft.com/office/drawing/2014/main" id="{1109D52B-7539-3F4A-8910-7F41B48A2E5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655310" y="5275046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4" name="Picture 2">
                    <a:extLst>
                      <a:ext uri="{FF2B5EF4-FFF2-40B4-BE49-F238E27FC236}">
                        <a16:creationId xmlns:a16="http://schemas.microsoft.com/office/drawing/2014/main" id="{03EF88AE-8A66-7CFE-E6FC-B6DD402955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02849" y="582757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5" name="Picture 2">
                    <a:extLst>
                      <a:ext uri="{FF2B5EF4-FFF2-40B4-BE49-F238E27FC236}">
                        <a16:creationId xmlns:a16="http://schemas.microsoft.com/office/drawing/2014/main" id="{18F25B82-2916-B0C4-DCDD-6FB85E660E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39071" y="58139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6" name="Picture 2">
                    <a:extLst>
                      <a:ext uri="{FF2B5EF4-FFF2-40B4-BE49-F238E27FC236}">
                        <a16:creationId xmlns:a16="http://schemas.microsoft.com/office/drawing/2014/main" id="{04C7C42A-279F-D535-FA60-84C6844BD5B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68897" y="612834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7" name="Picture 2">
                    <a:extLst>
                      <a:ext uri="{FF2B5EF4-FFF2-40B4-BE49-F238E27FC236}">
                        <a16:creationId xmlns:a16="http://schemas.microsoft.com/office/drawing/2014/main" id="{9D37C0D2-6105-A4D2-C2BC-780D1A23E18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68744" y="6312111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8" name="Picture 2">
                    <a:extLst>
                      <a:ext uri="{FF2B5EF4-FFF2-40B4-BE49-F238E27FC236}">
                        <a16:creationId xmlns:a16="http://schemas.microsoft.com/office/drawing/2014/main" id="{DB12DE4C-9073-509F-4158-454CF298DB5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306898" y="679934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9" name="Picture 2">
                    <a:extLst>
                      <a:ext uri="{FF2B5EF4-FFF2-40B4-BE49-F238E27FC236}">
                        <a16:creationId xmlns:a16="http://schemas.microsoft.com/office/drawing/2014/main" id="{7E2D1E8A-D25A-4BC6-B2F6-74A0FDF66B7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753488" y="636653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0" name="Picture 2">
                    <a:extLst>
                      <a:ext uri="{FF2B5EF4-FFF2-40B4-BE49-F238E27FC236}">
                        <a16:creationId xmlns:a16="http://schemas.microsoft.com/office/drawing/2014/main" id="{7757B28D-5218-6BF7-1D16-DF0EF3D77FA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91336" y="667963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1" name="Picture 2">
                    <a:extLst>
                      <a:ext uri="{FF2B5EF4-FFF2-40B4-BE49-F238E27FC236}">
                        <a16:creationId xmlns:a16="http://schemas.microsoft.com/office/drawing/2014/main" id="{8B760C36-9F1C-C852-07CE-F79901CC553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491182" y="69178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2" name="Picture 2">
                    <a:extLst>
                      <a:ext uri="{FF2B5EF4-FFF2-40B4-BE49-F238E27FC236}">
                        <a16:creationId xmlns:a16="http://schemas.microsoft.com/office/drawing/2014/main" id="{876EA002-9772-8466-3505-C482479D2F9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288073" y="649105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3" name="Picture 2">
                    <a:extLst>
                      <a:ext uri="{FF2B5EF4-FFF2-40B4-BE49-F238E27FC236}">
                        <a16:creationId xmlns:a16="http://schemas.microsoft.com/office/drawing/2014/main" id="{A56E1091-B28F-F3EC-8E7B-5D49ACF87CA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368897" y="610522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4" name="Picture 2">
                    <a:extLst>
                      <a:ext uri="{FF2B5EF4-FFF2-40B4-BE49-F238E27FC236}">
                        <a16:creationId xmlns:a16="http://schemas.microsoft.com/office/drawing/2014/main" id="{3BACC67F-3958-D02A-A34F-F6B468D547B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498723" y="580897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5" name="Picture 2">
                    <a:extLst>
                      <a:ext uri="{FF2B5EF4-FFF2-40B4-BE49-F238E27FC236}">
                        <a16:creationId xmlns:a16="http://schemas.microsoft.com/office/drawing/2014/main" id="{07A9846B-35C6-FFD5-0F5D-5ECCD79D9F1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457950" y="546980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6" name="Picture 2">
                    <a:extLst>
                      <a:ext uri="{FF2B5EF4-FFF2-40B4-BE49-F238E27FC236}">
                        <a16:creationId xmlns:a16="http://schemas.microsoft.com/office/drawing/2014/main" id="{E89075E4-628A-1723-79BE-753B800F51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569202" y="571456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7" name="Picture 2">
                    <a:extLst>
                      <a:ext uri="{FF2B5EF4-FFF2-40B4-BE49-F238E27FC236}">
                        <a16:creationId xmlns:a16="http://schemas.microsoft.com/office/drawing/2014/main" id="{E71104D2-03AE-E054-6BFA-4FBB9EBEA8B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669355" y="601680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8" name="Picture 2">
                    <a:extLst>
                      <a:ext uri="{FF2B5EF4-FFF2-40B4-BE49-F238E27FC236}">
                        <a16:creationId xmlns:a16="http://schemas.microsoft.com/office/drawing/2014/main" id="{36E7A1B8-4A53-BA78-2CAA-E1C25571737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284025" flipV="1">
                    <a:off x="506728" y="6440789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9" name="Picture 2">
                    <a:extLst>
                      <a:ext uri="{FF2B5EF4-FFF2-40B4-BE49-F238E27FC236}">
                        <a16:creationId xmlns:a16="http://schemas.microsoft.com/office/drawing/2014/main" id="{3BE33912-9512-3B2F-7FFF-31AB2506A79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204913" y="5116838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0" name="Picture 2">
                    <a:extLst>
                      <a:ext uri="{FF2B5EF4-FFF2-40B4-BE49-F238E27FC236}">
                        <a16:creationId xmlns:a16="http://schemas.microsoft.com/office/drawing/2014/main" id="{A838CE4D-F418-87EE-2F8B-8898678FAD5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4115975">
                    <a:off x="303091" y="6208324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1" name="Picture 2">
                    <a:extLst>
                      <a:ext uri="{FF2B5EF4-FFF2-40B4-BE49-F238E27FC236}">
                        <a16:creationId xmlns:a16="http://schemas.microsoft.com/office/drawing/2014/main" id="{71E3CC1C-17FC-400D-43FE-D18669ADC5B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20315975">
                    <a:off x="140939" y="6521430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2" name="Picture 2">
                    <a:extLst>
                      <a:ext uri="{FF2B5EF4-FFF2-40B4-BE49-F238E27FC236}">
                        <a16:creationId xmlns:a16="http://schemas.microsoft.com/office/drawing/2014/main" id="{A87B800D-F6C6-C1C7-64A4-72B370153DE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11273127">
                    <a:off x="133855" y="5602792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3" name="Picture 2">
                    <a:extLst>
                      <a:ext uri="{FF2B5EF4-FFF2-40B4-BE49-F238E27FC236}">
                        <a16:creationId xmlns:a16="http://schemas.microsoft.com/office/drawing/2014/main" id="{2D00AA35-953A-DC6D-1243-372E8B6180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7"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1942" b="86731" l="68521" r="96343">
                                <a14:foregroundMark x1="72337" y1="2104" x2="93005" y2="1942"/>
                                <a14:foregroundMark x1="93005" y1="1942" x2="96025" y2="1942"/>
                                <a14:foregroundMark x1="96502" y1="8333" x2="94595" y2="25809"/>
                                <a14:foregroundMark x1="72178" y1="13592" x2="71065" y2="85599"/>
                                <a14:foregroundMark x1="71065" y1="85599" x2="86645" y2="86731"/>
                                <a14:foregroundMark x1="86645" y1="86731" x2="91256" y2="24029"/>
                                <a14:foregroundMark x1="91256" y1="24029" x2="89666" y2="16990"/>
                                <a14:foregroundMark x1="89666" y1="16990" x2="74086" y2="14159"/>
                                <a14:foregroundMark x1="74086" y1="14159" x2="73609" y2="1415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537" b="9910"/>
                  <a:stretch/>
                </p:blipFill>
                <p:spPr bwMode="auto">
                  <a:xfrm rot="542675">
                    <a:off x="164730" y="6023727"/>
                    <a:ext cx="71404" cy="36675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0C7D62C6-8FF0-59F5-F860-981411EB44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248" y="1858419"/>
                <a:ext cx="3662848" cy="861"/>
              </a:xfrm>
              <a:prstGeom prst="line">
                <a:avLst/>
              </a:prstGeom>
              <a:ln w="38100">
                <a:solidFill>
                  <a:srgbClr val="FFBB0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3236540-FB6C-096F-CBA0-98640DF578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BEBA8EAE-BF5A-486C-A8C5-ECC9F3942E4B}">
                    <a14:imgProps xmlns:a14="http://schemas.microsoft.com/office/drawing/2010/main">
                      <a14:imgLayer r:embed="rId20">
                        <a14:imgEffect>
                          <a14:backgroundRemoval t="9559" b="97794" l="1105" r="89503">
                            <a14:foregroundMark x1="5249" y1="37132" x2="5249" y2="52574"/>
                            <a14:foregroundMark x1="1381" y1="39338" x2="1657" y2="58824"/>
                            <a14:foregroundMark x1="2486" y1="88235" x2="17680" y2="88603"/>
                            <a14:foregroundMark x1="15193" y1="94485" x2="4972" y2="97794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-5916" y="1314316"/>
                <a:ext cx="697736" cy="524266"/>
              </a:xfrm>
              <a:prstGeom prst="rect">
                <a:avLst/>
              </a:prstGeom>
            </p:spPr>
          </p:pic>
        </p:grp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236CBD3D-3D0B-A3B9-8D4C-D6F5D6E5313A}"/>
                </a:ext>
              </a:extLst>
            </p:cNvPr>
            <p:cNvSpPr txBox="1"/>
            <p:nvPr/>
          </p:nvSpPr>
          <p:spPr>
            <a:xfrm>
              <a:off x="5126495" y="2553641"/>
              <a:ext cx="637465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 err="1">
                  <a:solidFill>
                    <a:schemeClr val="bg1"/>
                  </a:solidFill>
                  <a:latin typeface="Comic Sans MS" panose="030F0702030302020204" pitchFamily="66" charset="0"/>
                </a:rPr>
                <a:t>FyshDart</a:t>
              </a:r>
              <a:r>
                <a:rPr lang="en-US" sz="60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 Store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5884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6130238"/>
      </p:ext>
    </p:extLst>
  </p:cSld>
  <p:clrMapOvr>
    <a:masterClrMapping/>
  </p:clrMapOvr>
</p:sld>
</file>

<file path=ppt/theme/theme1.xml><?xml version="1.0" encoding="utf-8"?>
<a:theme xmlns:a="http://schemas.openxmlformats.org/drawingml/2006/main" name="1A_Blank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A_Blank" id="{DF214967-74AC-427B-91F4-F61480739689}" vid="{6C2E4349-FCD5-4CC4-94DF-17D6301A5E3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181</TotalTime>
  <Words>2</Words>
  <Application>Microsoft Office PowerPoint</Application>
  <PresentationFormat>Custom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Comic Sans MS</vt:lpstr>
      <vt:lpstr>1A_Blank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Joaquin Paz</dc:creator>
  <cp:lastModifiedBy>Joaquin Paz</cp:lastModifiedBy>
  <cp:revision>9</cp:revision>
  <dcterms:created xsi:type="dcterms:W3CDTF">2022-05-16T21:50:47Z</dcterms:created>
  <dcterms:modified xsi:type="dcterms:W3CDTF">2022-05-17T01:04:14Z</dcterms:modified>
</cp:coreProperties>
</file>

<file path=docProps/thumbnail.jpeg>
</file>